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8" r:id="rId1"/>
  </p:sldMasterIdLst>
  <p:notesMasterIdLst>
    <p:notesMasterId r:id="rId90"/>
  </p:notesMasterIdLst>
  <p:sldIdLst>
    <p:sldId id="346" r:id="rId2"/>
    <p:sldId id="343" r:id="rId3"/>
    <p:sldId id="256" r:id="rId4"/>
    <p:sldId id="323" r:id="rId5"/>
    <p:sldId id="333" r:id="rId6"/>
    <p:sldId id="309" r:id="rId7"/>
    <p:sldId id="257" r:id="rId8"/>
    <p:sldId id="315" r:id="rId9"/>
    <p:sldId id="316" r:id="rId10"/>
    <p:sldId id="317" r:id="rId11"/>
    <p:sldId id="318" r:id="rId12"/>
    <p:sldId id="258" r:id="rId13"/>
    <p:sldId id="349" r:id="rId14"/>
    <p:sldId id="276" r:id="rId15"/>
    <p:sldId id="280" r:id="rId16"/>
    <p:sldId id="350" r:id="rId17"/>
    <p:sldId id="275" r:id="rId18"/>
    <p:sldId id="351" r:id="rId19"/>
    <p:sldId id="274" r:id="rId20"/>
    <p:sldId id="310" r:id="rId21"/>
    <p:sldId id="311" r:id="rId22"/>
    <p:sldId id="312" r:id="rId23"/>
    <p:sldId id="313" r:id="rId24"/>
    <p:sldId id="314" r:id="rId25"/>
    <p:sldId id="352" r:id="rId26"/>
    <p:sldId id="273" r:id="rId27"/>
    <p:sldId id="319" r:id="rId28"/>
    <p:sldId id="320" r:id="rId29"/>
    <p:sldId id="321" r:id="rId30"/>
    <p:sldId id="322" r:id="rId31"/>
    <p:sldId id="353" r:id="rId32"/>
    <p:sldId id="272" r:id="rId33"/>
    <p:sldId id="348" r:id="rId34"/>
    <p:sldId id="324" r:id="rId35"/>
    <p:sldId id="325" r:id="rId36"/>
    <p:sldId id="326" r:id="rId37"/>
    <p:sldId id="259" r:id="rId38"/>
    <p:sldId id="334" r:id="rId39"/>
    <p:sldId id="356" r:id="rId40"/>
    <p:sldId id="270" r:id="rId41"/>
    <p:sldId id="271" r:id="rId42"/>
    <p:sldId id="329" r:id="rId43"/>
    <p:sldId id="287" r:id="rId44"/>
    <p:sldId id="289" r:id="rId45"/>
    <p:sldId id="290" r:id="rId46"/>
    <p:sldId id="330" r:id="rId47"/>
    <p:sldId id="331" r:id="rId48"/>
    <p:sldId id="260" r:id="rId49"/>
    <p:sldId id="337" r:id="rId50"/>
    <p:sldId id="279" r:id="rId51"/>
    <p:sldId id="281" r:id="rId52"/>
    <p:sldId id="345" r:id="rId53"/>
    <p:sldId id="335" r:id="rId54"/>
    <p:sldId id="336" r:id="rId55"/>
    <p:sldId id="338" r:id="rId56"/>
    <p:sldId id="282" r:id="rId57"/>
    <p:sldId id="283" r:id="rId58"/>
    <p:sldId id="284" r:id="rId59"/>
    <p:sldId id="288" r:id="rId60"/>
    <p:sldId id="291" r:id="rId61"/>
    <p:sldId id="292" r:id="rId62"/>
    <p:sldId id="294" r:id="rId63"/>
    <p:sldId id="347" r:id="rId64"/>
    <p:sldId id="297" r:id="rId65"/>
    <p:sldId id="295" r:id="rId66"/>
    <p:sldId id="298" r:id="rId67"/>
    <p:sldId id="299" r:id="rId68"/>
    <p:sldId id="300" r:id="rId69"/>
    <p:sldId id="301" r:id="rId70"/>
    <p:sldId id="302" r:id="rId71"/>
    <p:sldId id="304" r:id="rId72"/>
    <p:sldId id="303" r:id="rId73"/>
    <p:sldId id="305" r:id="rId74"/>
    <p:sldId id="354" r:id="rId75"/>
    <p:sldId id="308" r:id="rId76"/>
    <p:sldId id="262" r:id="rId77"/>
    <p:sldId id="332" r:id="rId78"/>
    <p:sldId id="339" r:id="rId79"/>
    <p:sldId id="340" r:id="rId80"/>
    <p:sldId id="263" r:id="rId81"/>
    <p:sldId id="265" r:id="rId82"/>
    <p:sldId id="266" r:id="rId83"/>
    <p:sldId id="355" r:id="rId84"/>
    <p:sldId id="342" r:id="rId85"/>
    <p:sldId id="264" r:id="rId86"/>
    <p:sldId id="327" r:id="rId87"/>
    <p:sldId id="278" r:id="rId88"/>
    <p:sldId id="344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E51261B-952C-45A0-9933-7AFDADAAF8E9}">
          <p14:sldIdLst>
            <p14:sldId id="346"/>
            <p14:sldId id="343"/>
            <p14:sldId id="256"/>
            <p14:sldId id="323"/>
            <p14:sldId id="333"/>
            <p14:sldId id="309"/>
          </p14:sldIdLst>
        </p14:section>
        <p14:section name="Übersicht" id="{4709031C-1D6E-4CE7-9E0C-CD1299F53CE1}">
          <p14:sldIdLst>
            <p14:sldId id="257"/>
          </p14:sldIdLst>
        </p14:section>
        <p14:section name="Hall" id="{BE22600F-738F-4558-8633-17D56F2C76B5}">
          <p14:sldIdLst>
            <p14:sldId id="315"/>
            <p14:sldId id="316"/>
            <p14:sldId id="317"/>
            <p14:sldId id="318"/>
          </p14:sldIdLst>
        </p14:section>
        <p14:section name="Digitallogik" id="{584DDA73-B3A6-4257-A562-2413C7CC1603}">
          <p14:sldIdLst>
            <p14:sldId id="258"/>
          </p14:sldIdLst>
        </p14:section>
        <p14:section name="Digitallogik_CPU" id="{DC750E93-5998-4F9E-B4D1-E8676ABC0310}">
          <p14:sldIdLst>
            <p14:sldId id="349"/>
            <p14:sldId id="276"/>
            <p14:sldId id="280"/>
          </p14:sldIdLst>
        </p14:section>
        <p14:section name="Digitallogik_AxiLite" id="{5D701153-238D-43CE-90B9-08344BF707EA}">
          <p14:sldIdLst>
            <p14:sldId id="350"/>
            <p14:sldId id="275"/>
          </p14:sldIdLst>
        </p14:section>
        <p14:section name="Digitallogik_Grafiksystem" id="{6FEFC63F-C1D7-43F8-9877-9D9C2DCBCDDB}">
          <p14:sldIdLst>
            <p14:sldId id="351"/>
            <p14:sldId id="274"/>
            <p14:sldId id="310"/>
            <p14:sldId id="311"/>
            <p14:sldId id="312"/>
            <p14:sldId id="313"/>
            <p14:sldId id="314"/>
          </p14:sldIdLst>
        </p14:section>
        <p14:section name="Digitallogik_Audiosystem" id="{BB6DCB58-7805-4147-AEFF-1F571C19FDBD}">
          <p14:sldIdLst>
            <p14:sldId id="352"/>
            <p14:sldId id="273"/>
            <p14:sldId id="319"/>
            <p14:sldId id="320"/>
            <p14:sldId id="321"/>
            <p14:sldId id="322"/>
          </p14:sldIdLst>
        </p14:section>
        <p14:section name="Digitallogik_Rest" id="{2598C4BC-E73E-4D04-8407-33FCBF09D4E1}">
          <p14:sldIdLst>
            <p14:sldId id="353"/>
            <p14:sldId id="272"/>
            <p14:sldId id="348"/>
            <p14:sldId id="324"/>
            <p14:sldId id="325"/>
            <p14:sldId id="326"/>
          </p14:sldIdLst>
        </p14:section>
        <p14:section name="Analogtechnik" id="{10BA3B81-2D8F-43AF-A3DA-817EDB4500E8}">
          <p14:sldIdLst>
            <p14:sldId id="259"/>
          </p14:sldIdLst>
        </p14:section>
        <p14:section name="Analogtechnik_Strom" id="{AA751A51-D230-4740-A9FB-70D2DE141CCF}">
          <p14:sldIdLst>
            <p14:sldId id="334"/>
            <p14:sldId id="356"/>
          </p14:sldIdLst>
        </p14:section>
        <p14:section name="Analogtechnik_Controller" id="{AFD81E07-AAB2-471B-9E51-9C48F5A7D865}">
          <p14:sldIdLst>
            <p14:sldId id="270"/>
          </p14:sldIdLst>
        </p14:section>
        <p14:section name="Analogtechnik_Audio" id="{512BF225-F34F-405C-B912-4652DDCFC307}">
          <p14:sldIdLst>
            <p14:sldId id="271"/>
            <p14:sldId id="329"/>
          </p14:sldIdLst>
        </p14:section>
        <p14:section name="Analogtechnik_Konsole" id="{DD1A3D3A-46F7-41FE-81B3-74DF5E4CB1D9}">
          <p14:sldIdLst>
            <p14:sldId id="287"/>
            <p14:sldId id="289"/>
            <p14:sldId id="290"/>
            <p14:sldId id="330"/>
            <p14:sldId id="331"/>
          </p14:sldIdLst>
        </p14:section>
        <p14:section name="Buildsystem" id="{DB27F60B-825B-46FD-AF08-35C15194103A}">
          <p14:sldIdLst>
            <p14:sldId id="260"/>
            <p14:sldId id="337"/>
            <p14:sldId id="279"/>
            <p14:sldId id="281"/>
            <p14:sldId id="345"/>
            <p14:sldId id="335"/>
            <p14:sldId id="336"/>
            <p14:sldId id="338"/>
          </p14:sldIdLst>
        </p14:section>
        <p14:section name="Standardbibliothek" id="{D0B73521-102F-4B2E-AA2A-C093A6EEF839}">
          <p14:sldIdLst>
            <p14:sldId id="282"/>
            <p14:sldId id="283"/>
            <p14:sldId id="284"/>
            <p14:sldId id="288"/>
            <p14:sldId id="291"/>
            <p14:sldId id="292"/>
            <p14:sldId id="294"/>
            <p14:sldId id="347"/>
            <p14:sldId id="297"/>
            <p14:sldId id="295"/>
            <p14:sldId id="298"/>
            <p14:sldId id="299"/>
            <p14:sldId id="300"/>
            <p14:sldId id="301"/>
            <p14:sldId id="302"/>
            <p14:sldId id="304"/>
            <p14:sldId id="303"/>
            <p14:sldId id="305"/>
            <p14:sldId id="354"/>
            <p14:sldId id="308"/>
          </p14:sldIdLst>
        </p14:section>
        <p14:section name="Softwaretemplate" id="{43AF43F4-3C3D-4EE2-9C10-78290B1CEDC4}">
          <p14:sldIdLst>
            <p14:sldId id="262"/>
            <p14:sldId id="332"/>
          </p14:sldIdLst>
        </p14:section>
        <p14:section name="Bootloader" id="{C87A954E-2C61-46D0-ADF9-86CB7CAD0334}">
          <p14:sldIdLst>
            <p14:sldId id="339"/>
            <p14:sldId id="340"/>
          </p14:sldIdLst>
        </p14:section>
        <p14:section name="Demo" id="{933FF150-717A-4E6E-AFEC-AB33C87142F0}">
          <p14:sldIdLst>
            <p14:sldId id="263"/>
          </p14:sldIdLst>
        </p14:section>
        <p14:section name="Demo_YannikSpiel" id="{68EAB13C-D8C2-41B0-AC02-E2231E703814}">
          <p14:sldIdLst>
            <p14:sldId id="265"/>
          </p14:sldIdLst>
        </p14:section>
        <p14:section name="Demo_DerekSpiel" id="{220398B6-5B77-43E2-AEF3-133514AC5132}">
          <p14:sldIdLst>
            <p14:sldId id="266"/>
            <p14:sldId id="355"/>
          </p14:sldIdLst>
        </p14:section>
        <p14:section name="Danksagung" id="{2CE92350-12A0-49F9-A72A-04FCA927091A}">
          <p14:sldIdLst>
            <p14:sldId id="342"/>
            <p14:sldId id="264"/>
            <p14:sldId id="327"/>
          </p14:sldIdLst>
        </p14:section>
        <p14:section name="GameJamAnkündigung" id="{B21F7822-7CFB-4021-94E1-9275D34828E7}">
          <p14:sldIdLst>
            <p14:sldId id="278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6D8EE"/>
    <a:srgbClr val="005757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62667-A1EF-8C2D-5C44-B08667D0ADA4}" v="8" dt="2025-06-09T22:02:38.444"/>
    <p1510:client id="{2B2678C9-DA9A-401A-9716-0579CFFF2764}" v="406" dt="2025-06-10T21:44:20.568"/>
    <p1510:client id="{2C453F81-FE60-0115-A81E-9ED5C0613969}" v="4" dt="2025-06-11T12:27:04.539"/>
    <p1510:client id="{431F7ED0-96CE-F857-8073-ACA6693398FA}" v="34" dt="2025-06-11T12:48:35.456"/>
    <p1510:client id="{43B3D2D7-1829-429C-B9B0-9998CBB7F5B8}" v="3225" dt="2025-06-10T19:25:22.509"/>
    <p1510:client id="{5DDA3F34-2222-697A-621D-CC330E172E80}" v="22" dt="2025-06-11T08:33:43.789"/>
    <p1510:client id="{878BFAE9-5C9A-A2D0-4A7B-825EF79C6A5E}" v="149" dt="2025-06-09T21:15:53.090"/>
    <p1510:client id="{97B6B3A1-4868-9601-C87D-C45BED271497}" v="13" dt="2025-06-10T08:38:57.035"/>
    <p1510:client id="{A82FA310-18AC-B8F2-1A47-F729174B7660}" v="2" dt="2025-06-11T14:37:53.036"/>
    <p1510:client id="{B4CD7821-3CFC-DFC0-E846-9BA613121DB5}" v="212" dt="2025-06-11T13:13:14.153"/>
    <p1510:client id="{BA091390-9455-7B65-D724-0F8372B95090}" v="20" dt="2025-06-11T07:51:58.616"/>
    <p1510:client id="{C5EDE86F-47EB-380D-85F7-80513B5582F5}" v="251" dt="2025-06-10T15:59:48.620"/>
    <p1510:client id="{C8F6AB12-5707-2A23-4E80-11FDF708D733}" v="41" dt="2025-06-10T17:23:46.888"/>
    <p1510:client id="{D2244F2D-18F0-1F32-7A9F-E953768B1DE8}" v="23" dt="2025-06-11T08:38:16.634"/>
    <p1510:client id="{E1D0092E-9312-4803-FFC0-695DF5538589}" v="113" dt="2025-06-10T08:43:16.732"/>
    <p1510:client id="{FF017038-F4C1-1A4E-9CC2-4779B15ED6AE}" v="187" dt="2025-06-09T21:12:44.3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E413B-4106-4127-A16F-84215987CF03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0588083-DCD7-4FE1-AB13-C407753A934B}">
      <dgm:prSet phldrT="[Text]" phldr="0"/>
      <dgm:spPr/>
      <dgm:t>
        <a:bodyPr/>
        <a:lstStyle/>
        <a:p>
          <a:r>
            <a:rPr lang="de-DE">
              <a:solidFill>
                <a:schemeClr val="tx1"/>
              </a:solidFill>
              <a:latin typeface="Aptos Display" panose="020F0302020204030204"/>
            </a:rPr>
            <a:t>CPU</a:t>
          </a:r>
          <a:endParaRPr lang="de-DE">
            <a:solidFill>
              <a:schemeClr val="tx1"/>
            </a:solidFill>
          </a:endParaRPr>
        </a:p>
      </dgm:t>
    </dgm:pt>
    <dgm:pt modelId="{2EC20C20-4025-4129-B663-E074E1AF4B59}" type="parTrans" cxnId="{8B9E7448-ED55-4C7D-BFB0-0780CD77469A}">
      <dgm:prSet/>
      <dgm:spPr/>
      <dgm:t>
        <a:bodyPr/>
        <a:lstStyle/>
        <a:p>
          <a:endParaRPr lang="de-DE"/>
        </a:p>
      </dgm:t>
    </dgm:pt>
    <dgm:pt modelId="{306D681F-FCD7-490C-937C-4C2173278EE2}" type="sibTrans" cxnId="{8B9E7448-ED55-4C7D-BFB0-0780CD77469A}">
      <dgm:prSet/>
      <dgm:spPr/>
      <dgm:t>
        <a:bodyPr/>
        <a:lstStyle/>
        <a:p>
          <a:endParaRPr lang="de-DE"/>
        </a:p>
      </dgm:t>
    </dgm:pt>
    <dgm:pt modelId="{EB45D16C-0CA5-4847-AE67-46DD0BE071D8}">
      <dgm:prSet phldrT="[Text]"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 50 MHz</a:t>
          </a:r>
          <a:endParaRPr lang="de-DE"/>
        </a:p>
      </dgm:t>
    </dgm:pt>
    <dgm:pt modelId="{1867AFC7-F484-49D4-A44A-AF01B5EC58D2}" type="parTrans" cxnId="{94D01A5E-D593-4253-B9A4-EFE886D45F0A}">
      <dgm:prSet/>
      <dgm:spPr/>
      <dgm:t>
        <a:bodyPr/>
        <a:lstStyle/>
        <a:p>
          <a:endParaRPr lang="de-DE"/>
        </a:p>
      </dgm:t>
    </dgm:pt>
    <dgm:pt modelId="{C0944AC5-987D-4D5A-AA2F-F95BDBEFD7B9}" type="sibTrans" cxnId="{94D01A5E-D593-4253-B9A4-EFE886D45F0A}">
      <dgm:prSet/>
      <dgm:spPr/>
      <dgm:t>
        <a:bodyPr/>
        <a:lstStyle/>
        <a:p>
          <a:endParaRPr lang="de-DE"/>
        </a:p>
      </dgm:t>
    </dgm:pt>
    <dgm:pt modelId="{16886AE2-1F5F-44A5-B169-76315EF75BFE}">
      <dgm:prSet phldrT="[Text]" phldr="0"/>
      <dgm:spPr/>
      <dgm:t>
        <a:bodyPr/>
        <a:lstStyle/>
        <a:p>
          <a:r>
            <a:rPr lang="de-DE">
              <a:latin typeface="Aptos Display" panose="020F0302020204030204"/>
            </a:rPr>
            <a:t>Riscv32IMF</a:t>
          </a:r>
          <a:endParaRPr lang="de-DE"/>
        </a:p>
      </dgm:t>
    </dgm:pt>
    <dgm:pt modelId="{FACE5992-F30C-4F68-A3BA-C1B6B4909D55}" type="parTrans" cxnId="{F7E87E95-E7C4-4F83-9B4F-A5CFF927CD1E}">
      <dgm:prSet/>
      <dgm:spPr/>
      <dgm:t>
        <a:bodyPr/>
        <a:lstStyle/>
        <a:p>
          <a:endParaRPr lang="de-DE"/>
        </a:p>
      </dgm:t>
    </dgm:pt>
    <dgm:pt modelId="{BAF853FB-F6CB-4374-A617-C24B44E8EF50}" type="sibTrans" cxnId="{F7E87E95-E7C4-4F83-9B4F-A5CFF927CD1E}">
      <dgm:prSet/>
      <dgm:spPr/>
      <dgm:t>
        <a:bodyPr/>
        <a:lstStyle/>
        <a:p>
          <a:endParaRPr lang="de-DE"/>
        </a:p>
      </dgm:t>
    </dgm:pt>
    <dgm:pt modelId="{7AB58ED6-0009-45DF-93CA-E2BB4121C037}">
      <dgm:prSet phldrT="[Text]" phldr="0"/>
      <dgm:spPr/>
      <dgm:t>
        <a:bodyPr/>
        <a:lstStyle/>
        <a:p>
          <a:r>
            <a:rPr lang="de-DE">
              <a:solidFill>
                <a:schemeClr val="tx1"/>
              </a:solidFill>
              <a:latin typeface="Aptos Display" panose="020F0302020204030204"/>
            </a:rPr>
            <a:t>Grafik</a:t>
          </a:r>
          <a:endParaRPr lang="de-DE">
            <a:solidFill>
              <a:schemeClr val="tx1"/>
            </a:solidFill>
          </a:endParaRPr>
        </a:p>
      </dgm:t>
    </dgm:pt>
    <dgm:pt modelId="{BF0C18C6-D95E-4454-96A7-7534E651799A}" type="parTrans" cxnId="{9CADA02E-DE86-45F7-8C9D-2B28BC6D4595}">
      <dgm:prSet/>
      <dgm:spPr/>
      <dgm:t>
        <a:bodyPr/>
        <a:lstStyle/>
        <a:p>
          <a:endParaRPr lang="de-DE"/>
        </a:p>
      </dgm:t>
    </dgm:pt>
    <dgm:pt modelId="{3B7C35E6-E983-4A49-AF7C-C5DF769EBAE4}" type="sibTrans" cxnId="{9CADA02E-DE86-45F7-8C9D-2B28BC6D4595}">
      <dgm:prSet/>
      <dgm:spPr/>
      <dgm:t>
        <a:bodyPr/>
        <a:lstStyle/>
        <a:p>
          <a:endParaRPr lang="de-DE"/>
        </a:p>
      </dgm:t>
    </dgm:pt>
    <dgm:pt modelId="{C4044FCE-3D25-4B1C-A786-AFCBE5C7EBA5}">
      <dgm:prSet phldrT="[Text]"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240x400</a:t>
          </a:r>
          <a:endParaRPr lang="de-DE"/>
        </a:p>
      </dgm:t>
    </dgm:pt>
    <dgm:pt modelId="{697A9415-0EAE-419E-ADF6-BD3FFED461F4}" type="parTrans" cxnId="{23FA2910-00A8-4750-92FE-341228696A18}">
      <dgm:prSet/>
      <dgm:spPr/>
      <dgm:t>
        <a:bodyPr/>
        <a:lstStyle/>
        <a:p>
          <a:endParaRPr lang="de-DE"/>
        </a:p>
      </dgm:t>
    </dgm:pt>
    <dgm:pt modelId="{53B98583-CB71-481A-ACCC-3F4B08366853}" type="sibTrans" cxnId="{23FA2910-00A8-4750-92FE-341228696A18}">
      <dgm:prSet/>
      <dgm:spPr/>
      <dgm:t>
        <a:bodyPr/>
        <a:lstStyle/>
        <a:p>
          <a:endParaRPr lang="de-DE"/>
        </a:p>
      </dgm:t>
    </dgm:pt>
    <dgm:pt modelId="{FB1EEDC4-73D9-4207-A887-9A7D0349A6EB}">
      <dgm:prSet phldrT="[Text]"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R5G5B5A1</a:t>
          </a:r>
          <a:endParaRPr lang="de-DE"/>
        </a:p>
      </dgm:t>
    </dgm:pt>
    <dgm:pt modelId="{8BD5848B-4647-484F-B491-1C32577CC8F4}" type="parTrans" cxnId="{D292F98E-BE62-4471-8DD7-A3F6F9AE3D3A}">
      <dgm:prSet/>
      <dgm:spPr/>
      <dgm:t>
        <a:bodyPr/>
        <a:lstStyle/>
        <a:p>
          <a:endParaRPr lang="de-DE"/>
        </a:p>
      </dgm:t>
    </dgm:pt>
    <dgm:pt modelId="{2D5AA4C9-D7C5-4922-8135-01AC8A2E0590}" type="sibTrans" cxnId="{D292F98E-BE62-4471-8DD7-A3F6F9AE3D3A}">
      <dgm:prSet/>
      <dgm:spPr/>
      <dgm:t>
        <a:bodyPr/>
        <a:lstStyle/>
        <a:p>
          <a:endParaRPr lang="de-DE"/>
        </a:p>
      </dgm:t>
    </dgm:pt>
    <dgm:pt modelId="{47737741-DBC1-4C75-A7F5-2237AA7975F4}">
      <dgm:prSet phldrT="[Text]" phldr="0"/>
      <dgm:spPr/>
      <dgm:t>
        <a:bodyPr/>
        <a:lstStyle/>
        <a:p>
          <a:r>
            <a:rPr lang="de-DE">
              <a:solidFill>
                <a:schemeClr val="tx1"/>
              </a:solidFill>
              <a:latin typeface="Aptos Display" panose="020F0302020204030204"/>
            </a:rPr>
            <a:t>APU</a:t>
          </a:r>
          <a:endParaRPr lang="de-DE">
            <a:solidFill>
              <a:schemeClr val="tx1"/>
            </a:solidFill>
          </a:endParaRPr>
        </a:p>
      </dgm:t>
    </dgm:pt>
    <dgm:pt modelId="{CB11D0A7-A3E6-46DF-814E-68B0E5A00D9C}" type="parTrans" cxnId="{F23E0399-B18D-498C-97C9-FC5E68BEF176}">
      <dgm:prSet/>
      <dgm:spPr/>
      <dgm:t>
        <a:bodyPr/>
        <a:lstStyle/>
        <a:p>
          <a:endParaRPr lang="de-DE"/>
        </a:p>
      </dgm:t>
    </dgm:pt>
    <dgm:pt modelId="{B812FB1B-D482-45A1-AA84-35C28A18D963}" type="sibTrans" cxnId="{F23E0399-B18D-498C-97C9-FC5E68BEF176}">
      <dgm:prSet/>
      <dgm:spPr/>
      <dgm:t>
        <a:bodyPr/>
        <a:lstStyle/>
        <a:p>
          <a:endParaRPr lang="de-DE"/>
        </a:p>
      </dgm:t>
    </dgm:pt>
    <dgm:pt modelId="{B1477604-665A-4C9C-8353-08AD80478BB6}">
      <dgm:prSet phldrT="[Text]"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32 kHz, 16-Bit</a:t>
          </a:r>
          <a:endParaRPr lang="de-DE"/>
        </a:p>
      </dgm:t>
    </dgm:pt>
    <dgm:pt modelId="{F139ECE6-F04A-4F99-BB47-FD1DFAA5B47F}" type="parTrans" cxnId="{6162FF02-923F-461F-9180-2843D1537617}">
      <dgm:prSet/>
      <dgm:spPr/>
      <dgm:t>
        <a:bodyPr/>
        <a:lstStyle/>
        <a:p>
          <a:endParaRPr lang="de-DE"/>
        </a:p>
      </dgm:t>
    </dgm:pt>
    <dgm:pt modelId="{2B650F04-6490-446E-AEDE-BFBC7F778175}" type="sibTrans" cxnId="{6162FF02-923F-461F-9180-2843D1537617}">
      <dgm:prSet/>
      <dgm:spPr/>
      <dgm:t>
        <a:bodyPr/>
        <a:lstStyle/>
        <a:p>
          <a:endParaRPr lang="de-DE"/>
        </a:p>
      </dgm:t>
    </dgm:pt>
    <dgm:pt modelId="{A8950858-B220-429A-9B33-A92C2FA1A7F6}">
      <dgm:prSet phldrT="[Text]"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Stereo und Mono</a:t>
          </a:r>
          <a:endParaRPr lang="de-DE"/>
        </a:p>
      </dgm:t>
    </dgm:pt>
    <dgm:pt modelId="{44143BF8-4417-49F5-8892-B7D9B2C2968D}" type="parTrans" cxnId="{28EFD727-2DA3-48D0-A350-FCD07686D308}">
      <dgm:prSet/>
      <dgm:spPr/>
      <dgm:t>
        <a:bodyPr/>
        <a:lstStyle/>
        <a:p>
          <a:endParaRPr lang="de-DE"/>
        </a:p>
      </dgm:t>
    </dgm:pt>
    <dgm:pt modelId="{B345C9D2-A2BB-4F27-A96C-DC319E7BF434}" type="sibTrans" cxnId="{28EFD727-2DA3-48D0-A350-FCD07686D308}">
      <dgm:prSet/>
      <dgm:spPr/>
      <dgm:t>
        <a:bodyPr/>
        <a:lstStyle/>
        <a:p>
          <a:endParaRPr lang="de-DE"/>
        </a:p>
      </dgm:t>
    </dgm:pt>
    <dgm:pt modelId="{1DF076B0-0D16-414C-AB30-C6929337EBB1}">
      <dgm:prSet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 Spritebasiert</a:t>
          </a:r>
        </a:p>
      </dgm:t>
    </dgm:pt>
    <dgm:pt modelId="{75025B04-D028-47D3-99BF-C86BF78E8324}" type="parTrans" cxnId="{E07FBC64-3E71-41A7-BD59-E6EDC56D1BAD}">
      <dgm:prSet/>
      <dgm:spPr/>
      <dgm:t>
        <a:bodyPr/>
        <a:lstStyle/>
        <a:p>
          <a:endParaRPr lang="en-GB"/>
        </a:p>
      </dgm:t>
    </dgm:pt>
    <dgm:pt modelId="{ADAB6AD2-F32D-412B-81BE-12AE598ACD14}" type="sibTrans" cxnId="{E07FBC64-3E71-41A7-BD59-E6EDC56D1BAD}">
      <dgm:prSet/>
      <dgm:spPr/>
      <dgm:t>
        <a:bodyPr/>
        <a:lstStyle/>
        <a:p>
          <a:endParaRPr lang="en-GB"/>
        </a:p>
      </dgm:t>
    </dgm:pt>
    <dgm:pt modelId="{8AEB27C4-5FB1-4D6F-BD3C-0FEC5E570C43}">
      <dgm:prSet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4 bis 8 Kanäle</a:t>
          </a:r>
        </a:p>
      </dgm:t>
    </dgm:pt>
    <dgm:pt modelId="{79016D28-151A-43D7-991D-9405B6288EE3}" type="parTrans" cxnId="{C4F974B3-D012-4B3D-8F84-895751E31D6D}">
      <dgm:prSet/>
      <dgm:spPr/>
      <dgm:t>
        <a:bodyPr/>
        <a:lstStyle/>
        <a:p>
          <a:endParaRPr lang="en-GB"/>
        </a:p>
      </dgm:t>
    </dgm:pt>
    <dgm:pt modelId="{9C105FF3-659F-4113-915F-2CA620599281}" type="sibTrans" cxnId="{C4F974B3-D012-4B3D-8F84-895751E31D6D}">
      <dgm:prSet/>
      <dgm:spPr/>
      <dgm:t>
        <a:bodyPr/>
        <a:lstStyle/>
        <a:p>
          <a:endParaRPr lang="en-GB"/>
        </a:p>
      </dgm:t>
    </dgm:pt>
    <dgm:pt modelId="{A8408158-0A7F-4824-BF97-B26F35354D7A}">
      <dgm:prSet phldr="0"/>
      <dgm:spPr/>
      <dgm:t>
        <a:bodyPr/>
        <a:lstStyle/>
        <a:p>
          <a:r>
            <a:rPr lang="de-DE" err="1">
              <a:latin typeface="Aptos Display" panose="020F0302020204030204"/>
            </a:rPr>
            <a:t>VexRiscv</a:t>
          </a:r>
          <a:endParaRPr lang="de-DE">
            <a:latin typeface="Aptos Display" panose="020F0302020204030204"/>
          </a:endParaRPr>
        </a:p>
      </dgm:t>
    </dgm:pt>
    <dgm:pt modelId="{2C4ED174-3568-4C3D-A999-3FA84BE8D751}" type="parTrans" cxnId="{D519A6DE-5B78-4584-98A2-4597E2714A89}">
      <dgm:prSet/>
      <dgm:spPr/>
      <dgm:t>
        <a:bodyPr/>
        <a:lstStyle/>
        <a:p>
          <a:endParaRPr lang="en-GB"/>
        </a:p>
      </dgm:t>
    </dgm:pt>
    <dgm:pt modelId="{C902609B-0F76-4592-9113-3D9522415AF9}" type="sibTrans" cxnId="{D519A6DE-5B78-4584-98A2-4597E2714A89}">
      <dgm:prSet/>
      <dgm:spPr/>
      <dgm:t>
        <a:bodyPr/>
        <a:lstStyle/>
        <a:p>
          <a:endParaRPr lang="en-GB"/>
        </a:p>
      </dgm:t>
    </dgm:pt>
    <dgm:pt modelId="{86D8033F-0E4C-4371-8B23-6DDD36DE9338}">
      <dgm:prSet phldr="0"/>
      <dgm:spPr/>
      <dgm:t>
        <a:bodyPr/>
        <a:lstStyle/>
        <a:p>
          <a:r>
            <a:rPr lang="de-DE">
              <a:solidFill>
                <a:schemeClr val="tx1"/>
              </a:solidFill>
              <a:latin typeface="Aptos Display" panose="020F0302020204030204"/>
            </a:rPr>
            <a:t>Speicher</a:t>
          </a:r>
        </a:p>
      </dgm:t>
    </dgm:pt>
    <dgm:pt modelId="{3BC9922C-9E20-4B37-A2B9-2B36D48A46C3}" type="parTrans" cxnId="{D9AA6EFD-A8A8-46D6-A599-8E7CB44808E5}">
      <dgm:prSet/>
      <dgm:spPr/>
      <dgm:t>
        <a:bodyPr/>
        <a:lstStyle/>
        <a:p>
          <a:endParaRPr lang="en-GB"/>
        </a:p>
      </dgm:t>
    </dgm:pt>
    <dgm:pt modelId="{30D6F3D9-520F-4FEB-8DB6-7EC24E0815F2}" type="sibTrans" cxnId="{D9AA6EFD-A8A8-46D6-A599-8E7CB44808E5}">
      <dgm:prSet/>
      <dgm:spPr/>
      <dgm:t>
        <a:bodyPr/>
        <a:lstStyle/>
        <a:p>
          <a:endParaRPr lang="en-GB"/>
        </a:p>
      </dgm:t>
    </dgm:pt>
    <dgm:pt modelId="{B71D3B76-B38C-4B50-AA4A-32CBBDE345BF}">
      <dgm:prSet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4 kB I- und D-Cache (?)</a:t>
          </a:r>
        </a:p>
      </dgm:t>
    </dgm:pt>
    <dgm:pt modelId="{6B1E5801-78DA-4161-B519-9A276DF498FE}" type="parTrans" cxnId="{00B0F7CE-7E33-4AAC-B1B3-75D92F5150BC}">
      <dgm:prSet/>
      <dgm:spPr/>
      <dgm:t>
        <a:bodyPr/>
        <a:lstStyle/>
        <a:p>
          <a:endParaRPr lang="en-GB"/>
        </a:p>
      </dgm:t>
    </dgm:pt>
    <dgm:pt modelId="{42ED1697-0C5A-44B1-98E0-0E79EFF3E93C}" type="sibTrans" cxnId="{00B0F7CE-7E33-4AAC-B1B3-75D92F5150BC}">
      <dgm:prSet/>
      <dgm:spPr/>
      <dgm:t>
        <a:bodyPr/>
        <a:lstStyle/>
        <a:p>
          <a:endParaRPr lang="en-GB"/>
        </a:p>
      </dgm:t>
    </dgm:pt>
    <dgm:pt modelId="{FAB477A0-E586-4EA8-9FCA-756F666549CB}">
      <dgm:prSet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32 kB direkt addressierbarer SRAM</a:t>
          </a:r>
        </a:p>
      </dgm:t>
    </dgm:pt>
    <dgm:pt modelId="{E880516D-9F4C-4332-B99F-A18614180DFA}" type="parTrans" cxnId="{8E0FC4D3-5E72-4BD7-AB2C-F7F97CF1443A}">
      <dgm:prSet/>
      <dgm:spPr/>
      <dgm:t>
        <a:bodyPr/>
        <a:lstStyle/>
        <a:p>
          <a:endParaRPr lang="en-GB"/>
        </a:p>
      </dgm:t>
    </dgm:pt>
    <dgm:pt modelId="{D45B2AEF-278B-4A7A-9C6C-38956B309745}" type="sibTrans" cxnId="{8E0FC4D3-5E72-4BD7-AB2C-F7F97CF1443A}">
      <dgm:prSet/>
      <dgm:spPr/>
      <dgm:t>
        <a:bodyPr/>
        <a:lstStyle/>
        <a:p>
          <a:endParaRPr lang="en-GB"/>
        </a:p>
      </dgm:t>
    </dgm:pt>
    <dgm:pt modelId="{A9AC1589-DE50-4535-92EF-B67CAECF0D6A}">
      <dgm:prSet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32 MB SDRAM</a:t>
          </a:r>
        </a:p>
      </dgm:t>
    </dgm:pt>
    <dgm:pt modelId="{E374D463-CC36-4C2B-BDCB-72E724DA4213}" type="parTrans" cxnId="{83099B91-CD11-49EE-AAA6-7779580159A9}">
      <dgm:prSet/>
      <dgm:spPr/>
      <dgm:t>
        <a:bodyPr/>
        <a:lstStyle/>
        <a:p>
          <a:endParaRPr lang="en-GB"/>
        </a:p>
      </dgm:t>
    </dgm:pt>
    <dgm:pt modelId="{60C9C1EE-4298-45EA-ACDB-C7DC857D91D5}" type="sibTrans" cxnId="{83099B91-CD11-49EE-AAA6-7779580159A9}">
      <dgm:prSet/>
      <dgm:spPr/>
      <dgm:t>
        <a:bodyPr/>
        <a:lstStyle/>
        <a:p>
          <a:endParaRPr lang="en-GB"/>
        </a:p>
      </dgm:t>
    </dgm:pt>
    <dgm:pt modelId="{431BF232-10CD-453C-BE26-79923B61E903}">
      <dgm:prSet phldr="0"/>
      <dgm:spPr/>
      <dgm:t>
        <a:bodyPr/>
        <a:lstStyle/>
        <a:p>
          <a:r>
            <a:rPr lang="de-DE">
              <a:solidFill>
                <a:schemeClr val="tx1"/>
              </a:solidFill>
              <a:latin typeface="Aptos Display" panose="020F0302020204030204"/>
            </a:rPr>
            <a:t>Sonstiges</a:t>
          </a:r>
        </a:p>
      </dgm:t>
    </dgm:pt>
    <dgm:pt modelId="{CD4F2B50-6471-4FCC-9491-EA6347CCC91E}" type="parTrans" cxnId="{A029F899-0173-47E6-A2F6-43245233E51E}">
      <dgm:prSet/>
      <dgm:spPr/>
      <dgm:t>
        <a:bodyPr/>
        <a:lstStyle/>
        <a:p>
          <a:endParaRPr lang="en-GB"/>
        </a:p>
      </dgm:t>
    </dgm:pt>
    <dgm:pt modelId="{88903AAA-A64A-4469-AFBC-C4CE06EE4477}" type="sibTrans" cxnId="{A029F899-0173-47E6-A2F6-43245233E51E}">
      <dgm:prSet/>
      <dgm:spPr/>
      <dgm:t>
        <a:bodyPr/>
        <a:lstStyle/>
        <a:p>
          <a:endParaRPr lang="en-GB"/>
        </a:p>
      </dgm:t>
    </dgm:pt>
    <dgm:pt modelId="{1D892745-6A9E-4F4D-A5F6-B186329446B2}">
      <dgm:prSet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2 SNES-Controller</a:t>
          </a:r>
        </a:p>
      </dgm:t>
    </dgm:pt>
    <dgm:pt modelId="{FB55A435-A00E-4271-8CF5-8D09D280CAA2}" type="parTrans" cxnId="{A692BD6B-0EC3-4D34-8737-7CD48934822E}">
      <dgm:prSet/>
      <dgm:spPr/>
      <dgm:t>
        <a:bodyPr/>
        <a:lstStyle/>
        <a:p>
          <a:endParaRPr lang="en-GB"/>
        </a:p>
      </dgm:t>
    </dgm:pt>
    <dgm:pt modelId="{5F1EE8F2-7D6B-4F7D-9B67-4C40E5011891}" type="sibTrans" cxnId="{A692BD6B-0EC3-4D34-8737-7CD48934822E}">
      <dgm:prSet/>
      <dgm:spPr/>
      <dgm:t>
        <a:bodyPr/>
        <a:lstStyle/>
        <a:p>
          <a:endParaRPr lang="en-GB"/>
        </a:p>
      </dgm:t>
    </dgm:pt>
    <dgm:pt modelId="{8DDC8766-14E1-45ED-B363-A4BAA121E85B}">
      <dgm:prSet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.elf Format-Unterstützung</a:t>
          </a:r>
        </a:p>
      </dgm:t>
    </dgm:pt>
    <dgm:pt modelId="{0B7B0562-20AA-420D-8947-675CA0520B2D}" type="parTrans" cxnId="{A51312B3-0A33-4328-910C-3C8300357BD5}">
      <dgm:prSet/>
      <dgm:spPr/>
      <dgm:t>
        <a:bodyPr/>
        <a:lstStyle/>
        <a:p>
          <a:endParaRPr lang="en-GB"/>
        </a:p>
      </dgm:t>
    </dgm:pt>
    <dgm:pt modelId="{F77D1E9F-622E-4598-8EDC-F48E7E830F10}" type="sibTrans" cxnId="{A51312B3-0A33-4328-910C-3C8300357BD5}">
      <dgm:prSet/>
      <dgm:spPr/>
      <dgm:t>
        <a:bodyPr/>
        <a:lstStyle/>
        <a:p>
          <a:endParaRPr lang="en-GB"/>
        </a:p>
      </dgm:t>
    </dgm:pt>
    <dgm:pt modelId="{2DA0E595-D546-431E-85D9-FD26AF3D8DE9}">
      <dgm:prSet phldr="0"/>
      <dgm:spPr/>
      <dgm:t>
        <a:bodyPr/>
        <a:lstStyle/>
        <a:p>
          <a:r>
            <a:rPr lang="de-DE">
              <a:latin typeface="Aptos Display" panose="020F0302020204030204"/>
            </a:rPr>
            <a:t>!?!</a:t>
          </a:r>
        </a:p>
      </dgm:t>
    </dgm:pt>
    <dgm:pt modelId="{E3446EBA-19BB-487D-82F1-4E507E8E0189}" type="parTrans" cxnId="{49561B4D-3F74-470D-BD3A-08F805A45201}">
      <dgm:prSet/>
      <dgm:spPr/>
      <dgm:t>
        <a:bodyPr/>
        <a:lstStyle/>
        <a:p>
          <a:endParaRPr lang="en-GB"/>
        </a:p>
      </dgm:t>
    </dgm:pt>
    <dgm:pt modelId="{D75AFAFA-F2DD-4F6B-83E5-0311C90C296B}" type="sibTrans" cxnId="{49561B4D-3F74-470D-BD3A-08F805A45201}">
      <dgm:prSet/>
      <dgm:spPr/>
      <dgm:t>
        <a:bodyPr/>
        <a:lstStyle/>
        <a:p>
          <a:endParaRPr lang="en-GB"/>
        </a:p>
      </dgm:t>
    </dgm:pt>
    <dgm:pt modelId="{9DBE2AC6-A8E9-49EF-9670-DBED0611BC78}" type="pres">
      <dgm:prSet presAssocID="{C2DE413B-4106-4127-A16F-84215987CF03}" presName="theList" presStyleCnt="0">
        <dgm:presLayoutVars>
          <dgm:dir/>
          <dgm:animLvl val="lvl"/>
          <dgm:resizeHandles val="exact"/>
        </dgm:presLayoutVars>
      </dgm:prSet>
      <dgm:spPr/>
    </dgm:pt>
    <dgm:pt modelId="{2863B222-669E-4E37-909C-89A78B9E8F71}" type="pres">
      <dgm:prSet presAssocID="{40588083-DCD7-4FE1-AB13-C407753A934B}" presName="compNode" presStyleCnt="0"/>
      <dgm:spPr/>
    </dgm:pt>
    <dgm:pt modelId="{6CD6A036-B466-49D5-BBD9-207AEDF94972}" type="pres">
      <dgm:prSet presAssocID="{40588083-DCD7-4FE1-AB13-C407753A934B}" presName="aNode" presStyleLbl="bgShp" presStyleIdx="0" presStyleCnt="5"/>
      <dgm:spPr/>
    </dgm:pt>
    <dgm:pt modelId="{4E25638E-A448-44EC-B47F-D91208328FC9}" type="pres">
      <dgm:prSet presAssocID="{40588083-DCD7-4FE1-AB13-C407753A934B}" presName="textNode" presStyleLbl="bgShp" presStyleIdx="0" presStyleCnt="5"/>
      <dgm:spPr/>
    </dgm:pt>
    <dgm:pt modelId="{B02407A0-26B7-4D65-BB94-3FC4A330E1DB}" type="pres">
      <dgm:prSet presAssocID="{40588083-DCD7-4FE1-AB13-C407753A934B}" presName="compChildNode" presStyleCnt="0"/>
      <dgm:spPr/>
    </dgm:pt>
    <dgm:pt modelId="{298916A7-4E26-40CB-8A78-4D1C0CD1002D}" type="pres">
      <dgm:prSet presAssocID="{40588083-DCD7-4FE1-AB13-C407753A934B}" presName="theInnerList" presStyleCnt="0"/>
      <dgm:spPr/>
    </dgm:pt>
    <dgm:pt modelId="{A7930169-60B2-45D0-8653-24855C7453BF}" type="pres">
      <dgm:prSet presAssocID="{EB45D16C-0CA5-4847-AE67-46DD0BE071D8}" presName="childNode" presStyleLbl="node1" presStyleIdx="0" presStyleCnt="15">
        <dgm:presLayoutVars>
          <dgm:bulletEnabled val="1"/>
        </dgm:presLayoutVars>
      </dgm:prSet>
      <dgm:spPr/>
    </dgm:pt>
    <dgm:pt modelId="{D596E664-F348-4350-87FF-28606477A1EB}" type="pres">
      <dgm:prSet presAssocID="{EB45D16C-0CA5-4847-AE67-46DD0BE071D8}" presName="aSpace2" presStyleCnt="0"/>
      <dgm:spPr/>
    </dgm:pt>
    <dgm:pt modelId="{F751D59D-4C72-4FCF-8358-F788F45EFBA6}" type="pres">
      <dgm:prSet presAssocID="{16886AE2-1F5F-44A5-B169-76315EF75BFE}" presName="childNode" presStyleLbl="node1" presStyleIdx="1" presStyleCnt="15">
        <dgm:presLayoutVars>
          <dgm:bulletEnabled val="1"/>
        </dgm:presLayoutVars>
      </dgm:prSet>
      <dgm:spPr/>
    </dgm:pt>
    <dgm:pt modelId="{917CB853-50D8-457C-9ED6-DB555F367341}" type="pres">
      <dgm:prSet presAssocID="{16886AE2-1F5F-44A5-B169-76315EF75BFE}" presName="aSpace2" presStyleCnt="0"/>
      <dgm:spPr/>
    </dgm:pt>
    <dgm:pt modelId="{23B80A9A-3510-4A54-8357-68414ADD7BA4}" type="pres">
      <dgm:prSet presAssocID="{A8408158-0A7F-4824-BF97-B26F35354D7A}" presName="childNode" presStyleLbl="node1" presStyleIdx="2" presStyleCnt="15">
        <dgm:presLayoutVars>
          <dgm:bulletEnabled val="1"/>
        </dgm:presLayoutVars>
      </dgm:prSet>
      <dgm:spPr/>
    </dgm:pt>
    <dgm:pt modelId="{294C6BCC-DD29-4DF0-833F-A1667BE291C2}" type="pres">
      <dgm:prSet presAssocID="{40588083-DCD7-4FE1-AB13-C407753A934B}" presName="aSpace" presStyleCnt="0"/>
      <dgm:spPr/>
    </dgm:pt>
    <dgm:pt modelId="{DD691CD1-0571-4C68-A4F0-7C1A98B21728}" type="pres">
      <dgm:prSet presAssocID="{7AB58ED6-0009-45DF-93CA-E2BB4121C037}" presName="compNode" presStyleCnt="0"/>
      <dgm:spPr/>
    </dgm:pt>
    <dgm:pt modelId="{0E3FE903-6A43-40AA-98FF-B7CED2CF05F1}" type="pres">
      <dgm:prSet presAssocID="{7AB58ED6-0009-45DF-93CA-E2BB4121C037}" presName="aNode" presStyleLbl="bgShp" presStyleIdx="1" presStyleCnt="5"/>
      <dgm:spPr/>
    </dgm:pt>
    <dgm:pt modelId="{88CD9521-452B-4F6D-9E41-D693E4589B42}" type="pres">
      <dgm:prSet presAssocID="{7AB58ED6-0009-45DF-93CA-E2BB4121C037}" presName="textNode" presStyleLbl="bgShp" presStyleIdx="1" presStyleCnt="5"/>
      <dgm:spPr/>
    </dgm:pt>
    <dgm:pt modelId="{F2642DBB-A25D-4F9C-879E-D2F07CEB055C}" type="pres">
      <dgm:prSet presAssocID="{7AB58ED6-0009-45DF-93CA-E2BB4121C037}" presName="compChildNode" presStyleCnt="0"/>
      <dgm:spPr/>
    </dgm:pt>
    <dgm:pt modelId="{1FED7BFC-F253-4959-9B77-9C0FCE08A410}" type="pres">
      <dgm:prSet presAssocID="{7AB58ED6-0009-45DF-93CA-E2BB4121C037}" presName="theInnerList" presStyleCnt="0"/>
      <dgm:spPr/>
    </dgm:pt>
    <dgm:pt modelId="{1FC03B31-576B-4969-B075-DEC677765FC8}" type="pres">
      <dgm:prSet presAssocID="{C4044FCE-3D25-4B1C-A786-AFCBE5C7EBA5}" presName="childNode" presStyleLbl="node1" presStyleIdx="3" presStyleCnt="15">
        <dgm:presLayoutVars>
          <dgm:bulletEnabled val="1"/>
        </dgm:presLayoutVars>
      </dgm:prSet>
      <dgm:spPr/>
    </dgm:pt>
    <dgm:pt modelId="{DB1222D8-C262-4FE8-9FE2-1DEA52FF9FF7}" type="pres">
      <dgm:prSet presAssocID="{C4044FCE-3D25-4B1C-A786-AFCBE5C7EBA5}" presName="aSpace2" presStyleCnt="0"/>
      <dgm:spPr/>
    </dgm:pt>
    <dgm:pt modelId="{E0D1FE67-9C60-4989-BE47-57F00319FBFA}" type="pres">
      <dgm:prSet presAssocID="{FB1EEDC4-73D9-4207-A887-9A7D0349A6EB}" presName="childNode" presStyleLbl="node1" presStyleIdx="4" presStyleCnt="15">
        <dgm:presLayoutVars>
          <dgm:bulletEnabled val="1"/>
        </dgm:presLayoutVars>
      </dgm:prSet>
      <dgm:spPr/>
    </dgm:pt>
    <dgm:pt modelId="{DD615D06-4A24-42BE-8989-73EB8A712C87}" type="pres">
      <dgm:prSet presAssocID="{FB1EEDC4-73D9-4207-A887-9A7D0349A6EB}" presName="aSpace2" presStyleCnt="0"/>
      <dgm:spPr/>
    </dgm:pt>
    <dgm:pt modelId="{29D6F63D-C042-43F2-B7E7-4F5C887C7548}" type="pres">
      <dgm:prSet presAssocID="{1DF076B0-0D16-414C-AB30-C6929337EBB1}" presName="childNode" presStyleLbl="node1" presStyleIdx="5" presStyleCnt="15">
        <dgm:presLayoutVars>
          <dgm:bulletEnabled val="1"/>
        </dgm:presLayoutVars>
      </dgm:prSet>
      <dgm:spPr/>
    </dgm:pt>
    <dgm:pt modelId="{8E860251-9FD9-4016-ADAE-8C38F5C5A1D5}" type="pres">
      <dgm:prSet presAssocID="{7AB58ED6-0009-45DF-93CA-E2BB4121C037}" presName="aSpace" presStyleCnt="0"/>
      <dgm:spPr/>
    </dgm:pt>
    <dgm:pt modelId="{64D54A99-6AAE-4A2B-B7B7-03C8AAA5A692}" type="pres">
      <dgm:prSet presAssocID="{47737741-DBC1-4C75-A7F5-2237AA7975F4}" presName="compNode" presStyleCnt="0"/>
      <dgm:spPr/>
    </dgm:pt>
    <dgm:pt modelId="{DDCA712E-D811-4436-AD40-CA519339CE81}" type="pres">
      <dgm:prSet presAssocID="{47737741-DBC1-4C75-A7F5-2237AA7975F4}" presName="aNode" presStyleLbl="bgShp" presStyleIdx="2" presStyleCnt="5"/>
      <dgm:spPr/>
    </dgm:pt>
    <dgm:pt modelId="{E40544F8-0303-46FB-96CB-0160EA6C0130}" type="pres">
      <dgm:prSet presAssocID="{47737741-DBC1-4C75-A7F5-2237AA7975F4}" presName="textNode" presStyleLbl="bgShp" presStyleIdx="2" presStyleCnt="5"/>
      <dgm:spPr/>
    </dgm:pt>
    <dgm:pt modelId="{72B65407-2D30-415F-B54F-80E76E250DA0}" type="pres">
      <dgm:prSet presAssocID="{47737741-DBC1-4C75-A7F5-2237AA7975F4}" presName="compChildNode" presStyleCnt="0"/>
      <dgm:spPr/>
    </dgm:pt>
    <dgm:pt modelId="{EE8D7C3B-7420-467E-B085-D19B3453BCFD}" type="pres">
      <dgm:prSet presAssocID="{47737741-DBC1-4C75-A7F5-2237AA7975F4}" presName="theInnerList" presStyleCnt="0"/>
      <dgm:spPr/>
    </dgm:pt>
    <dgm:pt modelId="{FE41C1A9-73F4-4C6C-AD9A-95189AB6196A}" type="pres">
      <dgm:prSet presAssocID="{B1477604-665A-4C9C-8353-08AD80478BB6}" presName="childNode" presStyleLbl="node1" presStyleIdx="6" presStyleCnt="15">
        <dgm:presLayoutVars>
          <dgm:bulletEnabled val="1"/>
        </dgm:presLayoutVars>
      </dgm:prSet>
      <dgm:spPr/>
    </dgm:pt>
    <dgm:pt modelId="{B95EC479-B39F-4BE6-8524-A4307CF32B0F}" type="pres">
      <dgm:prSet presAssocID="{B1477604-665A-4C9C-8353-08AD80478BB6}" presName="aSpace2" presStyleCnt="0"/>
      <dgm:spPr/>
    </dgm:pt>
    <dgm:pt modelId="{C07A3222-350F-4030-82AC-CC0F798388CE}" type="pres">
      <dgm:prSet presAssocID="{A8950858-B220-429A-9B33-A92C2FA1A7F6}" presName="childNode" presStyleLbl="node1" presStyleIdx="7" presStyleCnt="15">
        <dgm:presLayoutVars>
          <dgm:bulletEnabled val="1"/>
        </dgm:presLayoutVars>
      </dgm:prSet>
      <dgm:spPr/>
    </dgm:pt>
    <dgm:pt modelId="{83016F2E-5AD6-4314-AD5F-EBBF488CCE1D}" type="pres">
      <dgm:prSet presAssocID="{A8950858-B220-429A-9B33-A92C2FA1A7F6}" presName="aSpace2" presStyleCnt="0"/>
      <dgm:spPr/>
    </dgm:pt>
    <dgm:pt modelId="{9EA33177-D9A5-4A51-8A1B-30A5851FB534}" type="pres">
      <dgm:prSet presAssocID="{8AEB27C4-5FB1-4D6F-BD3C-0FEC5E570C43}" presName="childNode" presStyleLbl="node1" presStyleIdx="8" presStyleCnt="15">
        <dgm:presLayoutVars>
          <dgm:bulletEnabled val="1"/>
        </dgm:presLayoutVars>
      </dgm:prSet>
      <dgm:spPr/>
    </dgm:pt>
    <dgm:pt modelId="{9BAA26CB-A63C-4990-BAEA-25AF6AC3EE1A}" type="pres">
      <dgm:prSet presAssocID="{47737741-DBC1-4C75-A7F5-2237AA7975F4}" presName="aSpace" presStyleCnt="0"/>
      <dgm:spPr/>
    </dgm:pt>
    <dgm:pt modelId="{F64078BC-0D84-49D4-987C-029ACC943F86}" type="pres">
      <dgm:prSet presAssocID="{86D8033F-0E4C-4371-8B23-6DDD36DE9338}" presName="compNode" presStyleCnt="0"/>
      <dgm:spPr/>
    </dgm:pt>
    <dgm:pt modelId="{D322AC6A-C46A-4114-95CF-AA8409E082D4}" type="pres">
      <dgm:prSet presAssocID="{86D8033F-0E4C-4371-8B23-6DDD36DE9338}" presName="aNode" presStyleLbl="bgShp" presStyleIdx="3" presStyleCnt="5"/>
      <dgm:spPr/>
    </dgm:pt>
    <dgm:pt modelId="{43A4A1C5-9AC9-4F36-9F0C-657DCCD5C674}" type="pres">
      <dgm:prSet presAssocID="{86D8033F-0E4C-4371-8B23-6DDD36DE9338}" presName="textNode" presStyleLbl="bgShp" presStyleIdx="3" presStyleCnt="5"/>
      <dgm:spPr/>
    </dgm:pt>
    <dgm:pt modelId="{E8A1C3E4-657B-44F5-AB5C-51C95779F8EF}" type="pres">
      <dgm:prSet presAssocID="{86D8033F-0E4C-4371-8B23-6DDD36DE9338}" presName="compChildNode" presStyleCnt="0"/>
      <dgm:spPr/>
    </dgm:pt>
    <dgm:pt modelId="{76BD0C4A-928F-4AF5-935E-0D8CADE48EE5}" type="pres">
      <dgm:prSet presAssocID="{86D8033F-0E4C-4371-8B23-6DDD36DE9338}" presName="theInnerList" presStyleCnt="0"/>
      <dgm:spPr/>
    </dgm:pt>
    <dgm:pt modelId="{6A7F5D5F-BB6D-4ECC-84AB-0A8151A7B29D}" type="pres">
      <dgm:prSet presAssocID="{B71D3B76-B38C-4B50-AA4A-32CBBDE345BF}" presName="childNode" presStyleLbl="node1" presStyleIdx="9" presStyleCnt="15">
        <dgm:presLayoutVars>
          <dgm:bulletEnabled val="1"/>
        </dgm:presLayoutVars>
      </dgm:prSet>
      <dgm:spPr/>
    </dgm:pt>
    <dgm:pt modelId="{6428DCF6-76D4-4B4B-9352-4DF8F92F6F01}" type="pres">
      <dgm:prSet presAssocID="{B71D3B76-B38C-4B50-AA4A-32CBBDE345BF}" presName="aSpace2" presStyleCnt="0"/>
      <dgm:spPr/>
    </dgm:pt>
    <dgm:pt modelId="{151CFAF7-FA91-4490-8EA5-475C270DFB08}" type="pres">
      <dgm:prSet presAssocID="{FAB477A0-E586-4EA8-9FCA-756F666549CB}" presName="childNode" presStyleLbl="node1" presStyleIdx="10" presStyleCnt="15">
        <dgm:presLayoutVars>
          <dgm:bulletEnabled val="1"/>
        </dgm:presLayoutVars>
      </dgm:prSet>
      <dgm:spPr/>
    </dgm:pt>
    <dgm:pt modelId="{27ADBC93-6A8C-4E6F-8571-41BFE9750FED}" type="pres">
      <dgm:prSet presAssocID="{FAB477A0-E586-4EA8-9FCA-756F666549CB}" presName="aSpace2" presStyleCnt="0"/>
      <dgm:spPr/>
    </dgm:pt>
    <dgm:pt modelId="{EC12D01A-3E2E-4B66-B35A-E9F4101964DA}" type="pres">
      <dgm:prSet presAssocID="{A9AC1589-DE50-4535-92EF-B67CAECF0D6A}" presName="childNode" presStyleLbl="node1" presStyleIdx="11" presStyleCnt="15">
        <dgm:presLayoutVars>
          <dgm:bulletEnabled val="1"/>
        </dgm:presLayoutVars>
      </dgm:prSet>
      <dgm:spPr/>
    </dgm:pt>
    <dgm:pt modelId="{D41336C8-69B1-4C1D-A661-20DA1C2F41BC}" type="pres">
      <dgm:prSet presAssocID="{86D8033F-0E4C-4371-8B23-6DDD36DE9338}" presName="aSpace" presStyleCnt="0"/>
      <dgm:spPr/>
    </dgm:pt>
    <dgm:pt modelId="{705C9051-759C-43DC-A991-093AAC645D8C}" type="pres">
      <dgm:prSet presAssocID="{431BF232-10CD-453C-BE26-79923B61E903}" presName="compNode" presStyleCnt="0"/>
      <dgm:spPr/>
    </dgm:pt>
    <dgm:pt modelId="{25D87A51-318C-4337-98A8-A70E5ED61491}" type="pres">
      <dgm:prSet presAssocID="{431BF232-10CD-453C-BE26-79923B61E903}" presName="aNode" presStyleLbl="bgShp" presStyleIdx="4" presStyleCnt="5"/>
      <dgm:spPr/>
    </dgm:pt>
    <dgm:pt modelId="{8DC54278-5473-4D5C-A5B0-F4FFA44AD36C}" type="pres">
      <dgm:prSet presAssocID="{431BF232-10CD-453C-BE26-79923B61E903}" presName="textNode" presStyleLbl="bgShp" presStyleIdx="4" presStyleCnt="5"/>
      <dgm:spPr/>
    </dgm:pt>
    <dgm:pt modelId="{8DE50981-7DAE-416D-A9AA-88DE7E49986A}" type="pres">
      <dgm:prSet presAssocID="{431BF232-10CD-453C-BE26-79923B61E903}" presName="compChildNode" presStyleCnt="0"/>
      <dgm:spPr/>
    </dgm:pt>
    <dgm:pt modelId="{26693069-C208-4259-8ECC-8C6736948F9F}" type="pres">
      <dgm:prSet presAssocID="{431BF232-10CD-453C-BE26-79923B61E903}" presName="theInnerList" presStyleCnt="0"/>
      <dgm:spPr/>
    </dgm:pt>
    <dgm:pt modelId="{37BEAE9C-3202-4B3B-8804-D824A0E56DA4}" type="pres">
      <dgm:prSet presAssocID="{1D892745-6A9E-4F4D-A5F6-B186329446B2}" presName="childNode" presStyleLbl="node1" presStyleIdx="12" presStyleCnt="15">
        <dgm:presLayoutVars>
          <dgm:bulletEnabled val="1"/>
        </dgm:presLayoutVars>
      </dgm:prSet>
      <dgm:spPr/>
    </dgm:pt>
    <dgm:pt modelId="{EF945DF6-16C9-4D2F-8BEC-F8689EF9C623}" type="pres">
      <dgm:prSet presAssocID="{1D892745-6A9E-4F4D-A5F6-B186329446B2}" presName="aSpace2" presStyleCnt="0"/>
      <dgm:spPr/>
    </dgm:pt>
    <dgm:pt modelId="{625AE29A-611D-455C-B1E7-FE54ABFC7092}" type="pres">
      <dgm:prSet presAssocID="{8DDC8766-14E1-45ED-B363-A4BAA121E85B}" presName="childNode" presStyleLbl="node1" presStyleIdx="13" presStyleCnt="15">
        <dgm:presLayoutVars>
          <dgm:bulletEnabled val="1"/>
        </dgm:presLayoutVars>
      </dgm:prSet>
      <dgm:spPr/>
    </dgm:pt>
    <dgm:pt modelId="{BCC3D058-AEA3-4D67-B4E0-ACCEB39222EB}" type="pres">
      <dgm:prSet presAssocID="{8DDC8766-14E1-45ED-B363-A4BAA121E85B}" presName="aSpace2" presStyleCnt="0"/>
      <dgm:spPr/>
    </dgm:pt>
    <dgm:pt modelId="{A8744AF9-679F-4074-A1E4-A4293650AD00}" type="pres">
      <dgm:prSet presAssocID="{2DA0E595-D546-431E-85D9-FD26AF3D8DE9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6162FF02-923F-461F-9180-2843D1537617}" srcId="{47737741-DBC1-4C75-A7F5-2237AA7975F4}" destId="{B1477604-665A-4C9C-8353-08AD80478BB6}" srcOrd="0" destOrd="0" parTransId="{F139ECE6-F04A-4F99-BB47-FD1DFAA5B47F}" sibTransId="{2B650F04-6490-446E-AEDE-BFBC7F778175}"/>
    <dgm:cxn modelId="{5722FA0A-8C83-40BE-8170-E43D270F59F6}" type="presOf" srcId="{A8950858-B220-429A-9B33-A92C2FA1A7F6}" destId="{C07A3222-350F-4030-82AC-CC0F798388CE}" srcOrd="0" destOrd="0" presId="urn:microsoft.com/office/officeart/2005/8/layout/lProcess2"/>
    <dgm:cxn modelId="{F3F84A0B-2F31-4684-998D-94EBD924D47E}" type="presOf" srcId="{1D892745-6A9E-4F4D-A5F6-B186329446B2}" destId="{37BEAE9C-3202-4B3B-8804-D824A0E56DA4}" srcOrd="0" destOrd="0" presId="urn:microsoft.com/office/officeart/2005/8/layout/lProcess2"/>
    <dgm:cxn modelId="{D78F780E-B146-4E1B-8DAA-7951A8ECD638}" type="presOf" srcId="{1DF076B0-0D16-414C-AB30-C6929337EBB1}" destId="{29D6F63D-C042-43F2-B7E7-4F5C887C7548}" srcOrd="0" destOrd="0" presId="urn:microsoft.com/office/officeart/2005/8/layout/lProcess2"/>
    <dgm:cxn modelId="{23FA2910-00A8-4750-92FE-341228696A18}" srcId="{7AB58ED6-0009-45DF-93CA-E2BB4121C037}" destId="{C4044FCE-3D25-4B1C-A786-AFCBE5C7EBA5}" srcOrd="0" destOrd="0" parTransId="{697A9415-0EAE-419E-ADF6-BD3FFED461F4}" sibTransId="{53B98583-CB71-481A-ACCC-3F4B08366853}"/>
    <dgm:cxn modelId="{766F3212-BCBC-4DB2-8E04-B585511CDACA}" type="presOf" srcId="{7AB58ED6-0009-45DF-93CA-E2BB4121C037}" destId="{0E3FE903-6A43-40AA-98FF-B7CED2CF05F1}" srcOrd="0" destOrd="0" presId="urn:microsoft.com/office/officeart/2005/8/layout/lProcess2"/>
    <dgm:cxn modelId="{28EFD727-2DA3-48D0-A350-FCD07686D308}" srcId="{47737741-DBC1-4C75-A7F5-2237AA7975F4}" destId="{A8950858-B220-429A-9B33-A92C2FA1A7F6}" srcOrd="1" destOrd="0" parTransId="{44143BF8-4417-49F5-8892-B7D9B2C2968D}" sibTransId="{B345C9D2-A2BB-4F27-A96C-DC319E7BF434}"/>
    <dgm:cxn modelId="{9CADA02E-DE86-45F7-8C9D-2B28BC6D4595}" srcId="{C2DE413B-4106-4127-A16F-84215987CF03}" destId="{7AB58ED6-0009-45DF-93CA-E2BB4121C037}" srcOrd="1" destOrd="0" parTransId="{BF0C18C6-D95E-4454-96A7-7534E651799A}" sibTransId="{3B7C35E6-E983-4A49-AF7C-C5DF769EBAE4}"/>
    <dgm:cxn modelId="{5EDAF536-872A-4C29-AABC-FBB9545544C8}" type="presOf" srcId="{C4044FCE-3D25-4B1C-A786-AFCBE5C7EBA5}" destId="{1FC03B31-576B-4969-B075-DEC677765FC8}" srcOrd="0" destOrd="0" presId="urn:microsoft.com/office/officeart/2005/8/layout/lProcess2"/>
    <dgm:cxn modelId="{2228183F-9337-4195-A8F9-8F99E139838A}" type="presOf" srcId="{8DDC8766-14E1-45ED-B363-A4BAA121E85B}" destId="{625AE29A-611D-455C-B1E7-FE54ABFC7092}" srcOrd="0" destOrd="0" presId="urn:microsoft.com/office/officeart/2005/8/layout/lProcess2"/>
    <dgm:cxn modelId="{E3C4035D-6BB4-4FB4-A3E1-BB5937828FA9}" type="presOf" srcId="{8AEB27C4-5FB1-4D6F-BD3C-0FEC5E570C43}" destId="{9EA33177-D9A5-4A51-8A1B-30A5851FB534}" srcOrd="0" destOrd="0" presId="urn:microsoft.com/office/officeart/2005/8/layout/lProcess2"/>
    <dgm:cxn modelId="{94D01A5E-D593-4253-B9A4-EFE886D45F0A}" srcId="{40588083-DCD7-4FE1-AB13-C407753A934B}" destId="{EB45D16C-0CA5-4847-AE67-46DD0BE071D8}" srcOrd="0" destOrd="0" parTransId="{1867AFC7-F484-49D4-A44A-AF01B5EC58D2}" sibTransId="{C0944AC5-987D-4D5A-AA2F-F95BDBEFD7B9}"/>
    <dgm:cxn modelId="{E5506361-2BD5-49DB-A8FF-6657C901FB9B}" type="presOf" srcId="{431BF232-10CD-453C-BE26-79923B61E903}" destId="{8DC54278-5473-4D5C-A5B0-F4FFA44AD36C}" srcOrd="1" destOrd="0" presId="urn:microsoft.com/office/officeart/2005/8/layout/lProcess2"/>
    <dgm:cxn modelId="{22C67B63-687E-4A97-A7D7-E2AB07613A9D}" type="presOf" srcId="{A8408158-0A7F-4824-BF97-B26F35354D7A}" destId="{23B80A9A-3510-4A54-8357-68414ADD7BA4}" srcOrd="0" destOrd="0" presId="urn:microsoft.com/office/officeart/2005/8/layout/lProcess2"/>
    <dgm:cxn modelId="{E07FBC64-3E71-41A7-BD59-E6EDC56D1BAD}" srcId="{7AB58ED6-0009-45DF-93CA-E2BB4121C037}" destId="{1DF076B0-0D16-414C-AB30-C6929337EBB1}" srcOrd="2" destOrd="0" parTransId="{75025B04-D028-47D3-99BF-C86BF78E8324}" sibTransId="{ADAB6AD2-F32D-412B-81BE-12AE598ACD14}"/>
    <dgm:cxn modelId="{36ADE246-E108-4A60-BCDF-9FFD3D2F2033}" type="presOf" srcId="{86D8033F-0E4C-4371-8B23-6DDD36DE9338}" destId="{D322AC6A-C46A-4114-95CF-AA8409E082D4}" srcOrd="0" destOrd="0" presId="urn:microsoft.com/office/officeart/2005/8/layout/lProcess2"/>
    <dgm:cxn modelId="{4EE73E48-0FD4-487B-B16A-84C8F0C97C3F}" type="presOf" srcId="{86D8033F-0E4C-4371-8B23-6DDD36DE9338}" destId="{43A4A1C5-9AC9-4F36-9F0C-657DCCD5C674}" srcOrd="1" destOrd="0" presId="urn:microsoft.com/office/officeart/2005/8/layout/lProcess2"/>
    <dgm:cxn modelId="{8B9E7448-ED55-4C7D-BFB0-0780CD77469A}" srcId="{C2DE413B-4106-4127-A16F-84215987CF03}" destId="{40588083-DCD7-4FE1-AB13-C407753A934B}" srcOrd="0" destOrd="0" parTransId="{2EC20C20-4025-4129-B663-E074E1AF4B59}" sibTransId="{306D681F-FCD7-490C-937C-4C2173278EE2}"/>
    <dgm:cxn modelId="{EE46114B-5AD0-4199-843F-0095B9C8A412}" type="presOf" srcId="{7AB58ED6-0009-45DF-93CA-E2BB4121C037}" destId="{88CD9521-452B-4F6D-9E41-D693E4589B42}" srcOrd="1" destOrd="0" presId="urn:microsoft.com/office/officeart/2005/8/layout/lProcess2"/>
    <dgm:cxn modelId="{A692BD6B-0EC3-4D34-8737-7CD48934822E}" srcId="{431BF232-10CD-453C-BE26-79923B61E903}" destId="{1D892745-6A9E-4F4D-A5F6-B186329446B2}" srcOrd="0" destOrd="0" parTransId="{FB55A435-A00E-4271-8CF5-8D09D280CAA2}" sibTransId="{5F1EE8F2-7D6B-4F7D-9B67-4C40E5011891}"/>
    <dgm:cxn modelId="{61A8376C-DD06-4AB9-86DB-8653270DDE3A}" type="presOf" srcId="{2DA0E595-D546-431E-85D9-FD26AF3D8DE9}" destId="{A8744AF9-679F-4074-A1E4-A4293650AD00}" srcOrd="0" destOrd="0" presId="urn:microsoft.com/office/officeart/2005/8/layout/lProcess2"/>
    <dgm:cxn modelId="{49561B4D-3F74-470D-BD3A-08F805A45201}" srcId="{431BF232-10CD-453C-BE26-79923B61E903}" destId="{2DA0E595-D546-431E-85D9-FD26AF3D8DE9}" srcOrd="2" destOrd="0" parTransId="{E3446EBA-19BB-487D-82F1-4E507E8E0189}" sibTransId="{D75AFAFA-F2DD-4F6B-83E5-0311C90C296B}"/>
    <dgm:cxn modelId="{8861AB50-806F-4EAE-AAC5-DC2F8717C116}" type="presOf" srcId="{40588083-DCD7-4FE1-AB13-C407753A934B}" destId="{4E25638E-A448-44EC-B47F-D91208328FC9}" srcOrd="1" destOrd="0" presId="urn:microsoft.com/office/officeart/2005/8/layout/lProcess2"/>
    <dgm:cxn modelId="{D686FA71-3FF5-4408-B71D-CB981E0375D8}" type="presOf" srcId="{16886AE2-1F5F-44A5-B169-76315EF75BFE}" destId="{F751D59D-4C72-4FCF-8358-F788F45EFBA6}" srcOrd="0" destOrd="0" presId="urn:microsoft.com/office/officeart/2005/8/layout/lProcess2"/>
    <dgm:cxn modelId="{4DA85454-9CBD-49CB-98A6-B161A7A4639D}" type="presOf" srcId="{47737741-DBC1-4C75-A7F5-2237AA7975F4}" destId="{DDCA712E-D811-4436-AD40-CA519339CE81}" srcOrd="0" destOrd="0" presId="urn:microsoft.com/office/officeart/2005/8/layout/lProcess2"/>
    <dgm:cxn modelId="{6FCA6C56-BE4E-4C0C-B5DD-6B634EA24A2A}" type="presOf" srcId="{A9AC1589-DE50-4535-92EF-B67CAECF0D6A}" destId="{EC12D01A-3E2E-4B66-B35A-E9F4101964DA}" srcOrd="0" destOrd="0" presId="urn:microsoft.com/office/officeart/2005/8/layout/lProcess2"/>
    <dgm:cxn modelId="{68ECC47A-17B0-46B0-8E4E-EEA9AB8B1899}" type="presOf" srcId="{EB45D16C-0CA5-4847-AE67-46DD0BE071D8}" destId="{A7930169-60B2-45D0-8653-24855C7453BF}" srcOrd="0" destOrd="0" presId="urn:microsoft.com/office/officeart/2005/8/layout/lProcess2"/>
    <dgm:cxn modelId="{0228058E-C6AC-4FF7-B68A-8F8C301F977B}" type="presOf" srcId="{B71D3B76-B38C-4B50-AA4A-32CBBDE345BF}" destId="{6A7F5D5F-BB6D-4ECC-84AB-0A8151A7B29D}" srcOrd="0" destOrd="0" presId="urn:microsoft.com/office/officeart/2005/8/layout/lProcess2"/>
    <dgm:cxn modelId="{D292F98E-BE62-4471-8DD7-A3F6F9AE3D3A}" srcId="{7AB58ED6-0009-45DF-93CA-E2BB4121C037}" destId="{FB1EEDC4-73D9-4207-A887-9A7D0349A6EB}" srcOrd="1" destOrd="0" parTransId="{8BD5848B-4647-484F-B491-1C32577CC8F4}" sibTransId="{2D5AA4C9-D7C5-4922-8135-01AC8A2E0590}"/>
    <dgm:cxn modelId="{83099B91-CD11-49EE-AAA6-7779580159A9}" srcId="{86D8033F-0E4C-4371-8B23-6DDD36DE9338}" destId="{A9AC1589-DE50-4535-92EF-B67CAECF0D6A}" srcOrd="2" destOrd="0" parTransId="{E374D463-CC36-4C2B-BDCB-72E724DA4213}" sibTransId="{60C9C1EE-4298-45EA-ACDB-C7DC857D91D5}"/>
    <dgm:cxn modelId="{F7E87E95-E7C4-4F83-9B4F-A5CFF927CD1E}" srcId="{40588083-DCD7-4FE1-AB13-C407753A934B}" destId="{16886AE2-1F5F-44A5-B169-76315EF75BFE}" srcOrd="1" destOrd="0" parTransId="{FACE5992-F30C-4F68-A3BA-C1B6B4909D55}" sibTransId="{BAF853FB-F6CB-4374-A617-C24B44E8EF50}"/>
    <dgm:cxn modelId="{F23E0399-B18D-498C-97C9-FC5E68BEF176}" srcId="{C2DE413B-4106-4127-A16F-84215987CF03}" destId="{47737741-DBC1-4C75-A7F5-2237AA7975F4}" srcOrd="2" destOrd="0" parTransId="{CB11D0A7-A3E6-46DF-814E-68B0E5A00D9C}" sibTransId="{B812FB1B-D482-45A1-AA84-35C28A18D963}"/>
    <dgm:cxn modelId="{A029F899-0173-47E6-A2F6-43245233E51E}" srcId="{C2DE413B-4106-4127-A16F-84215987CF03}" destId="{431BF232-10CD-453C-BE26-79923B61E903}" srcOrd="4" destOrd="0" parTransId="{CD4F2B50-6471-4FCC-9491-EA6347CCC91E}" sibTransId="{88903AAA-A64A-4469-AFBC-C4CE06EE4477}"/>
    <dgm:cxn modelId="{440DE89E-A6E0-46A1-8CC0-4AE3B72025EE}" type="presOf" srcId="{FAB477A0-E586-4EA8-9FCA-756F666549CB}" destId="{151CFAF7-FA91-4490-8EA5-475C270DFB08}" srcOrd="0" destOrd="0" presId="urn:microsoft.com/office/officeart/2005/8/layout/lProcess2"/>
    <dgm:cxn modelId="{9417259F-E798-4B3E-BF00-E530C1BF27ED}" type="presOf" srcId="{431BF232-10CD-453C-BE26-79923B61E903}" destId="{25D87A51-318C-4337-98A8-A70E5ED61491}" srcOrd="0" destOrd="0" presId="urn:microsoft.com/office/officeart/2005/8/layout/lProcess2"/>
    <dgm:cxn modelId="{5ABB68A1-3D26-4F88-88F2-0749D941F151}" type="presOf" srcId="{C2DE413B-4106-4127-A16F-84215987CF03}" destId="{9DBE2AC6-A8E9-49EF-9670-DBED0611BC78}" srcOrd="0" destOrd="0" presId="urn:microsoft.com/office/officeart/2005/8/layout/lProcess2"/>
    <dgm:cxn modelId="{A51312B3-0A33-4328-910C-3C8300357BD5}" srcId="{431BF232-10CD-453C-BE26-79923B61E903}" destId="{8DDC8766-14E1-45ED-B363-A4BAA121E85B}" srcOrd="1" destOrd="0" parTransId="{0B7B0562-20AA-420D-8947-675CA0520B2D}" sibTransId="{F77D1E9F-622E-4598-8EDC-F48E7E830F10}"/>
    <dgm:cxn modelId="{C4F974B3-D012-4B3D-8F84-895751E31D6D}" srcId="{47737741-DBC1-4C75-A7F5-2237AA7975F4}" destId="{8AEB27C4-5FB1-4D6F-BD3C-0FEC5E570C43}" srcOrd="2" destOrd="0" parTransId="{79016D28-151A-43D7-991D-9405B6288EE3}" sibTransId="{9C105FF3-659F-4113-915F-2CA620599281}"/>
    <dgm:cxn modelId="{D7A999BE-B16D-4E2F-9223-13DEBD583649}" type="presOf" srcId="{40588083-DCD7-4FE1-AB13-C407753A934B}" destId="{6CD6A036-B466-49D5-BBD9-207AEDF94972}" srcOrd="0" destOrd="0" presId="urn:microsoft.com/office/officeart/2005/8/layout/lProcess2"/>
    <dgm:cxn modelId="{14796AC7-1E73-46BD-9B03-261E32E3209F}" type="presOf" srcId="{B1477604-665A-4C9C-8353-08AD80478BB6}" destId="{FE41C1A9-73F4-4C6C-AD9A-95189AB6196A}" srcOrd="0" destOrd="0" presId="urn:microsoft.com/office/officeart/2005/8/layout/lProcess2"/>
    <dgm:cxn modelId="{00B0F7CE-7E33-4AAC-B1B3-75D92F5150BC}" srcId="{86D8033F-0E4C-4371-8B23-6DDD36DE9338}" destId="{B71D3B76-B38C-4B50-AA4A-32CBBDE345BF}" srcOrd="0" destOrd="0" parTransId="{6B1E5801-78DA-4161-B519-9A276DF498FE}" sibTransId="{42ED1697-0C5A-44B1-98E0-0E79EFF3E93C}"/>
    <dgm:cxn modelId="{8E0FC4D3-5E72-4BD7-AB2C-F7F97CF1443A}" srcId="{86D8033F-0E4C-4371-8B23-6DDD36DE9338}" destId="{FAB477A0-E586-4EA8-9FCA-756F666549CB}" srcOrd="1" destOrd="0" parTransId="{E880516D-9F4C-4332-B99F-A18614180DFA}" sibTransId="{D45B2AEF-278B-4A7A-9C6C-38956B309745}"/>
    <dgm:cxn modelId="{591A36DD-A2F6-41A8-A403-60AA1DCB850F}" type="presOf" srcId="{47737741-DBC1-4C75-A7F5-2237AA7975F4}" destId="{E40544F8-0303-46FB-96CB-0160EA6C0130}" srcOrd="1" destOrd="0" presId="urn:microsoft.com/office/officeart/2005/8/layout/lProcess2"/>
    <dgm:cxn modelId="{D519A6DE-5B78-4584-98A2-4597E2714A89}" srcId="{40588083-DCD7-4FE1-AB13-C407753A934B}" destId="{A8408158-0A7F-4824-BF97-B26F35354D7A}" srcOrd="2" destOrd="0" parTransId="{2C4ED174-3568-4C3D-A999-3FA84BE8D751}" sibTransId="{C902609B-0F76-4592-9113-3D9522415AF9}"/>
    <dgm:cxn modelId="{A4B5D6E7-5FC3-4DC5-BEB4-02E9588CA6DE}" type="presOf" srcId="{FB1EEDC4-73D9-4207-A887-9A7D0349A6EB}" destId="{E0D1FE67-9C60-4989-BE47-57F00319FBFA}" srcOrd="0" destOrd="0" presId="urn:microsoft.com/office/officeart/2005/8/layout/lProcess2"/>
    <dgm:cxn modelId="{D9AA6EFD-A8A8-46D6-A599-8E7CB44808E5}" srcId="{C2DE413B-4106-4127-A16F-84215987CF03}" destId="{86D8033F-0E4C-4371-8B23-6DDD36DE9338}" srcOrd="3" destOrd="0" parTransId="{3BC9922C-9E20-4B37-A2B9-2B36D48A46C3}" sibTransId="{30D6F3D9-520F-4FEB-8DB6-7EC24E0815F2}"/>
    <dgm:cxn modelId="{8AC9FEED-E386-4CC9-9755-E69F353E817E}" type="presParOf" srcId="{9DBE2AC6-A8E9-49EF-9670-DBED0611BC78}" destId="{2863B222-669E-4E37-909C-89A78B9E8F71}" srcOrd="0" destOrd="0" presId="urn:microsoft.com/office/officeart/2005/8/layout/lProcess2"/>
    <dgm:cxn modelId="{F4EC0E82-0DF3-48C7-B842-1DDA667702F4}" type="presParOf" srcId="{2863B222-669E-4E37-909C-89A78B9E8F71}" destId="{6CD6A036-B466-49D5-BBD9-207AEDF94972}" srcOrd="0" destOrd="0" presId="urn:microsoft.com/office/officeart/2005/8/layout/lProcess2"/>
    <dgm:cxn modelId="{572CC83F-C42F-4912-95BE-A7301C0C29E2}" type="presParOf" srcId="{2863B222-669E-4E37-909C-89A78B9E8F71}" destId="{4E25638E-A448-44EC-B47F-D91208328FC9}" srcOrd="1" destOrd="0" presId="urn:microsoft.com/office/officeart/2005/8/layout/lProcess2"/>
    <dgm:cxn modelId="{F71D863D-7E77-4DD9-8D9A-21ABC4CDA77A}" type="presParOf" srcId="{2863B222-669E-4E37-909C-89A78B9E8F71}" destId="{B02407A0-26B7-4D65-BB94-3FC4A330E1DB}" srcOrd="2" destOrd="0" presId="urn:microsoft.com/office/officeart/2005/8/layout/lProcess2"/>
    <dgm:cxn modelId="{0ECF828D-512C-49BE-A15B-5D7DF5491316}" type="presParOf" srcId="{B02407A0-26B7-4D65-BB94-3FC4A330E1DB}" destId="{298916A7-4E26-40CB-8A78-4D1C0CD1002D}" srcOrd="0" destOrd="0" presId="urn:microsoft.com/office/officeart/2005/8/layout/lProcess2"/>
    <dgm:cxn modelId="{CB5D50A8-1464-4121-A235-932E04B29779}" type="presParOf" srcId="{298916A7-4E26-40CB-8A78-4D1C0CD1002D}" destId="{A7930169-60B2-45D0-8653-24855C7453BF}" srcOrd="0" destOrd="0" presId="urn:microsoft.com/office/officeart/2005/8/layout/lProcess2"/>
    <dgm:cxn modelId="{25C6DCC9-7F86-4E2B-99E6-25816A5CFCCD}" type="presParOf" srcId="{298916A7-4E26-40CB-8A78-4D1C0CD1002D}" destId="{D596E664-F348-4350-87FF-28606477A1EB}" srcOrd="1" destOrd="0" presId="urn:microsoft.com/office/officeart/2005/8/layout/lProcess2"/>
    <dgm:cxn modelId="{FD679A19-B0AC-4158-A3EE-151CFC224E0F}" type="presParOf" srcId="{298916A7-4E26-40CB-8A78-4D1C0CD1002D}" destId="{F751D59D-4C72-4FCF-8358-F788F45EFBA6}" srcOrd="2" destOrd="0" presId="urn:microsoft.com/office/officeart/2005/8/layout/lProcess2"/>
    <dgm:cxn modelId="{40F831D7-EB02-452E-9E83-5060DAB4ACE3}" type="presParOf" srcId="{298916A7-4E26-40CB-8A78-4D1C0CD1002D}" destId="{917CB853-50D8-457C-9ED6-DB555F367341}" srcOrd="3" destOrd="0" presId="urn:microsoft.com/office/officeart/2005/8/layout/lProcess2"/>
    <dgm:cxn modelId="{B796435D-4D92-4423-842D-0F5EF09A9717}" type="presParOf" srcId="{298916A7-4E26-40CB-8A78-4D1C0CD1002D}" destId="{23B80A9A-3510-4A54-8357-68414ADD7BA4}" srcOrd="4" destOrd="0" presId="urn:microsoft.com/office/officeart/2005/8/layout/lProcess2"/>
    <dgm:cxn modelId="{46B70F83-FF9D-44FF-8FE4-5F8068F95E0E}" type="presParOf" srcId="{9DBE2AC6-A8E9-49EF-9670-DBED0611BC78}" destId="{294C6BCC-DD29-4DF0-833F-A1667BE291C2}" srcOrd="1" destOrd="0" presId="urn:microsoft.com/office/officeart/2005/8/layout/lProcess2"/>
    <dgm:cxn modelId="{8929F17B-6AC6-4344-AD53-01E9FD6CCEB0}" type="presParOf" srcId="{9DBE2AC6-A8E9-49EF-9670-DBED0611BC78}" destId="{DD691CD1-0571-4C68-A4F0-7C1A98B21728}" srcOrd="2" destOrd="0" presId="urn:microsoft.com/office/officeart/2005/8/layout/lProcess2"/>
    <dgm:cxn modelId="{E6F9076A-134A-435D-BCA6-C8510541CA2F}" type="presParOf" srcId="{DD691CD1-0571-4C68-A4F0-7C1A98B21728}" destId="{0E3FE903-6A43-40AA-98FF-B7CED2CF05F1}" srcOrd="0" destOrd="0" presId="urn:microsoft.com/office/officeart/2005/8/layout/lProcess2"/>
    <dgm:cxn modelId="{312F290C-6EF7-48D0-94EA-AA95713734E4}" type="presParOf" srcId="{DD691CD1-0571-4C68-A4F0-7C1A98B21728}" destId="{88CD9521-452B-4F6D-9E41-D693E4589B42}" srcOrd="1" destOrd="0" presId="urn:microsoft.com/office/officeart/2005/8/layout/lProcess2"/>
    <dgm:cxn modelId="{4D3FE1E7-54F9-4C7B-A1E7-863536836164}" type="presParOf" srcId="{DD691CD1-0571-4C68-A4F0-7C1A98B21728}" destId="{F2642DBB-A25D-4F9C-879E-D2F07CEB055C}" srcOrd="2" destOrd="0" presId="urn:microsoft.com/office/officeart/2005/8/layout/lProcess2"/>
    <dgm:cxn modelId="{E54F9B98-5C67-4B12-8F00-7BABBA715843}" type="presParOf" srcId="{F2642DBB-A25D-4F9C-879E-D2F07CEB055C}" destId="{1FED7BFC-F253-4959-9B77-9C0FCE08A410}" srcOrd="0" destOrd="0" presId="urn:microsoft.com/office/officeart/2005/8/layout/lProcess2"/>
    <dgm:cxn modelId="{EC1C21F0-F271-44FF-BB76-8183DA42BA23}" type="presParOf" srcId="{1FED7BFC-F253-4959-9B77-9C0FCE08A410}" destId="{1FC03B31-576B-4969-B075-DEC677765FC8}" srcOrd="0" destOrd="0" presId="urn:microsoft.com/office/officeart/2005/8/layout/lProcess2"/>
    <dgm:cxn modelId="{65AF6F5E-A6FF-4517-8FB2-FE3598267EE7}" type="presParOf" srcId="{1FED7BFC-F253-4959-9B77-9C0FCE08A410}" destId="{DB1222D8-C262-4FE8-9FE2-1DEA52FF9FF7}" srcOrd="1" destOrd="0" presId="urn:microsoft.com/office/officeart/2005/8/layout/lProcess2"/>
    <dgm:cxn modelId="{7E6F28E7-68FD-4FD1-8F3B-0B59C96BF30B}" type="presParOf" srcId="{1FED7BFC-F253-4959-9B77-9C0FCE08A410}" destId="{E0D1FE67-9C60-4989-BE47-57F00319FBFA}" srcOrd="2" destOrd="0" presId="urn:microsoft.com/office/officeart/2005/8/layout/lProcess2"/>
    <dgm:cxn modelId="{FDB9D884-9123-42C3-B398-D9E9A7448AB6}" type="presParOf" srcId="{1FED7BFC-F253-4959-9B77-9C0FCE08A410}" destId="{DD615D06-4A24-42BE-8989-73EB8A712C87}" srcOrd="3" destOrd="0" presId="urn:microsoft.com/office/officeart/2005/8/layout/lProcess2"/>
    <dgm:cxn modelId="{9D0B2266-00BB-4B3D-A666-C0740D8C8849}" type="presParOf" srcId="{1FED7BFC-F253-4959-9B77-9C0FCE08A410}" destId="{29D6F63D-C042-43F2-B7E7-4F5C887C7548}" srcOrd="4" destOrd="0" presId="urn:microsoft.com/office/officeart/2005/8/layout/lProcess2"/>
    <dgm:cxn modelId="{70F7F47A-AF6D-4C8C-9A3B-9718211AA7DD}" type="presParOf" srcId="{9DBE2AC6-A8E9-49EF-9670-DBED0611BC78}" destId="{8E860251-9FD9-4016-ADAE-8C38F5C5A1D5}" srcOrd="3" destOrd="0" presId="urn:microsoft.com/office/officeart/2005/8/layout/lProcess2"/>
    <dgm:cxn modelId="{0E10D80A-010F-4848-9666-E9491B025525}" type="presParOf" srcId="{9DBE2AC6-A8E9-49EF-9670-DBED0611BC78}" destId="{64D54A99-6AAE-4A2B-B7B7-03C8AAA5A692}" srcOrd="4" destOrd="0" presId="urn:microsoft.com/office/officeart/2005/8/layout/lProcess2"/>
    <dgm:cxn modelId="{BC42D1BA-46A1-4AE9-ACFB-6FB8BB1B0BD2}" type="presParOf" srcId="{64D54A99-6AAE-4A2B-B7B7-03C8AAA5A692}" destId="{DDCA712E-D811-4436-AD40-CA519339CE81}" srcOrd="0" destOrd="0" presId="urn:microsoft.com/office/officeart/2005/8/layout/lProcess2"/>
    <dgm:cxn modelId="{6E0F1552-6822-4640-8302-FBA66E0B73C3}" type="presParOf" srcId="{64D54A99-6AAE-4A2B-B7B7-03C8AAA5A692}" destId="{E40544F8-0303-46FB-96CB-0160EA6C0130}" srcOrd="1" destOrd="0" presId="urn:microsoft.com/office/officeart/2005/8/layout/lProcess2"/>
    <dgm:cxn modelId="{B644968E-5693-42A1-A67E-431C8E1640EA}" type="presParOf" srcId="{64D54A99-6AAE-4A2B-B7B7-03C8AAA5A692}" destId="{72B65407-2D30-415F-B54F-80E76E250DA0}" srcOrd="2" destOrd="0" presId="urn:microsoft.com/office/officeart/2005/8/layout/lProcess2"/>
    <dgm:cxn modelId="{2D49D3CD-6E95-4F11-8B69-549FBD5B33E8}" type="presParOf" srcId="{72B65407-2D30-415F-B54F-80E76E250DA0}" destId="{EE8D7C3B-7420-467E-B085-D19B3453BCFD}" srcOrd="0" destOrd="0" presId="urn:microsoft.com/office/officeart/2005/8/layout/lProcess2"/>
    <dgm:cxn modelId="{B39B45EC-46A4-40E7-BCB7-C390CAF3C6C8}" type="presParOf" srcId="{EE8D7C3B-7420-467E-B085-D19B3453BCFD}" destId="{FE41C1A9-73F4-4C6C-AD9A-95189AB6196A}" srcOrd="0" destOrd="0" presId="urn:microsoft.com/office/officeart/2005/8/layout/lProcess2"/>
    <dgm:cxn modelId="{24DA8944-C3E4-4FE4-997A-2103BB5D583C}" type="presParOf" srcId="{EE8D7C3B-7420-467E-B085-D19B3453BCFD}" destId="{B95EC479-B39F-4BE6-8524-A4307CF32B0F}" srcOrd="1" destOrd="0" presId="urn:microsoft.com/office/officeart/2005/8/layout/lProcess2"/>
    <dgm:cxn modelId="{84A6B283-C2E5-4A49-BF88-11222739C8A3}" type="presParOf" srcId="{EE8D7C3B-7420-467E-B085-D19B3453BCFD}" destId="{C07A3222-350F-4030-82AC-CC0F798388CE}" srcOrd="2" destOrd="0" presId="urn:microsoft.com/office/officeart/2005/8/layout/lProcess2"/>
    <dgm:cxn modelId="{F17D2F13-CC74-474F-AC09-E7AADF59572F}" type="presParOf" srcId="{EE8D7C3B-7420-467E-B085-D19B3453BCFD}" destId="{83016F2E-5AD6-4314-AD5F-EBBF488CCE1D}" srcOrd="3" destOrd="0" presId="urn:microsoft.com/office/officeart/2005/8/layout/lProcess2"/>
    <dgm:cxn modelId="{22E5BEA9-9445-420D-B0C7-02D0CFF63513}" type="presParOf" srcId="{EE8D7C3B-7420-467E-B085-D19B3453BCFD}" destId="{9EA33177-D9A5-4A51-8A1B-30A5851FB534}" srcOrd="4" destOrd="0" presId="urn:microsoft.com/office/officeart/2005/8/layout/lProcess2"/>
    <dgm:cxn modelId="{462499DB-7D8E-47BC-8D9D-BA8915FCCC3D}" type="presParOf" srcId="{9DBE2AC6-A8E9-49EF-9670-DBED0611BC78}" destId="{9BAA26CB-A63C-4990-BAEA-25AF6AC3EE1A}" srcOrd="5" destOrd="0" presId="urn:microsoft.com/office/officeart/2005/8/layout/lProcess2"/>
    <dgm:cxn modelId="{D3D622C4-2317-451C-B10C-2A1C2DF13264}" type="presParOf" srcId="{9DBE2AC6-A8E9-49EF-9670-DBED0611BC78}" destId="{F64078BC-0D84-49D4-987C-029ACC943F86}" srcOrd="6" destOrd="0" presId="urn:microsoft.com/office/officeart/2005/8/layout/lProcess2"/>
    <dgm:cxn modelId="{0651F9CD-8626-4D41-B8CA-2B6FE5598D63}" type="presParOf" srcId="{F64078BC-0D84-49D4-987C-029ACC943F86}" destId="{D322AC6A-C46A-4114-95CF-AA8409E082D4}" srcOrd="0" destOrd="0" presId="urn:microsoft.com/office/officeart/2005/8/layout/lProcess2"/>
    <dgm:cxn modelId="{834BEF9E-CC5B-47C4-963C-A235D99F8BCD}" type="presParOf" srcId="{F64078BC-0D84-49D4-987C-029ACC943F86}" destId="{43A4A1C5-9AC9-4F36-9F0C-657DCCD5C674}" srcOrd="1" destOrd="0" presId="urn:microsoft.com/office/officeart/2005/8/layout/lProcess2"/>
    <dgm:cxn modelId="{ECC7ADD5-4949-4E18-9636-4560001D59B8}" type="presParOf" srcId="{F64078BC-0D84-49D4-987C-029ACC943F86}" destId="{E8A1C3E4-657B-44F5-AB5C-51C95779F8EF}" srcOrd="2" destOrd="0" presId="urn:microsoft.com/office/officeart/2005/8/layout/lProcess2"/>
    <dgm:cxn modelId="{7394210C-91FB-484E-8DA1-46EACDA372F2}" type="presParOf" srcId="{E8A1C3E4-657B-44F5-AB5C-51C95779F8EF}" destId="{76BD0C4A-928F-4AF5-935E-0D8CADE48EE5}" srcOrd="0" destOrd="0" presId="urn:microsoft.com/office/officeart/2005/8/layout/lProcess2"/>
    <dgm:cxn modelId="{7F6DAE7E-F7AB-462D-B865-E8332615F7C4}" type="presParOf" srcId="{76BD0C4A-928F-4AF5-935E-0D8CADE48EE5}" destId="{6A7F5D5F-BB6D-4ECC-84AB-0A8151A7B29D}" srcOrd="0" destOrd="0" presId="urn:microsoft.com/office/officeart/2005/8/layout/lProcess2"/>
    <dgm:cxn modelId="{641DBD34-7045-4073-8916-E56B88F43E5D}" type="presParOf" srcId="{76BD0C4A-928F-4AF5-935E-0D8CADE48EE5}" destId="{6428DCF6-76D4-4B4B-9352-4DF8F92F6F01}" srcOrd="1" destOrd="0" presId="urn:microsoft.com/office/officeart/2005/8/layout/lProcess2"/>
    <dgm:cxn modelId="{63DF23E6-06ED-43AB-91EF-8CD65FE045DD}" type="presParOf" srcId="{76BD0C4A-928F-4AF5-935E-0D8CADE48EE5}" destId="{151CFAF7-FA91-4490-8EA5-475C270DFB08}" srcOrd="2" destOrd="0" presId="urn:microsoft.com/office/officeart/2005/8/layout/lProcess2"/>
    <dgm:cxn modelId="{E4C0F974-CCED-49ED-92F3-D192CDD5CAE9}" type="presParOf" srcId="{76BD0C4A-928F-4AF5-935E-0D8CADE48EE5}" destId="{27ADBC93-6A8C-4E6F-8571-41BFE9750FED}" srcOrd="3" destOrd="0" presId="urn:microsoft.com/office/officeart/2005/8/layout/lProcess2"/>
    <dgm:cxn modelId="{12CF4D8D-389C-4B4F-AEF6-1939C1E4F3CC}" type="presParOf" srcId="{76BD0C4A-928F-4AF5-935E-0D8CADE48EE5}" destId="{EC12D01A-3E2E-4B66-B35A-E9F4101964DA}" srcOrd="4" destOrd="0" presId="urn:microsoft.com/office/officeart/2005/8/layout/lProcess2"/>
    <dgm:cxn modelId="{9B50A3A7-1D9C-4272-88F9-E7A2D731D7AD}" type="presParOf" srcId="{9DBE2AC6-A8E9-49EF-9670-DBED0611BC78}" destId="{D41336C8-69B1-4C1D-A661-20DA1C2F41BC}" srcOrd="7" destOrd="0" presId="urn:microsoft.com/office/officeart/2005/8/layout/lProcess2"/>
    <dgm:cxn modelId="{C6D63E2E-F7CA-4547-92B2-0BFB7F7BFE5C}" type="presParOf" srcId="{9DBE2AC6-A8E9-49EF-9670-DBED0611BC78}" destId="{705C9051-759C-43DC-A991-093AAC645D8C}" srcOrd="8" destOrd="0" presId="urn:microsoft.com/office/officeart/2005/8/layout/lProcess2"/>
    <dgm:cxn modelId="{775CCDAC-0AEB-4BAE-B269-5652ACAD61DA}" type="presParOf" srcId="{705C9051-759C-43DC-A991-093AAC645D8C}" destId="{25D87A51-318C-4337-98A8-A70E5ED61491}" srcOrd="0" destOrd="0" presId="urn:microsoft.com/office/officeart/2005/8/layout/lProcess2"/>
    <dgm:cxn modelId="{8457D450-6E9E-45CB-A590-1BDA8289B925}" type="presParOf" srcId="{705C9051-759C-43DC-A991-093AAC645D8C}" destId="{8DC54278-5473-4D5C-A5B0-F4FFA44AD36C}" srcOrd="1" destOrd="0" presId="urn:microsoft.com/office/officeart/2005/8/layout/lProcess2"/>
    <dgm:cxn modelId="{131C4C36-3403-42B7-A4EC-94D1ECFE6F3D}" type="presParOf" srcId="{705C9051-759C-43DC-A991-093AAC645D8C}" destId="{8DE50981-7DAE-416D-A9AA-88DE7E49986A}" srcOrd="2" destOrd="0" presId="urn:microsoft.com/office/officeart/2005/8/layout/lProcess2"/>
    <dgm:cxn modelId="{51F0C3F0-E3F8-4ACC-8A78-88E1D7BB5B3B}" type="presParOf" srcId="{8DE50981-7DAE-416D-A9AA-88DE7E49986A}" destId="{26693069-C208-4259-8ECC-8C6736948F9F}" srcOrd="0" destOrd="0" presId="urn:microsoft.com/office/officeart/2005/8/layout/lProcess2"/>
    <dgm:cxn modelId="{A720B905-78E4-40D4-AADE-7A232DFCB661}" type="presParOf" srcId="{26693069-C208-4259-8ECC-8C6736948F9F}" destId="{37BEAE9C-3202-4B3B-8804-D824A0E56DA4}" srcOrd="0" destOrd="0" presId="urn:microsoft.com/office/officeart/2005/8/layout/lProcess2"/>
    <dgm:cxn modelId="{ACB17171-D8AE-4327-9BFD-5A13D0A7E00C}" type="presParOf" srcId="{26693069-C208-4259-8ECC-8C6736948F9F}" destId="{EF945DF6-16C9-4D2F-8BEC-F8689EF9C623}" srcOrd="1" destOrd="0" presId="urn:microsoft.com/office/officeart/2005/8/layout/lProcess2"/>
    <dgm:cxn modelId="{4BA41AE7-37E9-4F83-97C7-B6E2539F3E5C}" type="presParOf" srcId="{26693069-C208-4259-8ECC-8C6736948F9F}" destId="{625AE29A-611D-455C-B1E7-FE54ABFC7092}" srcOrd="2" destOrd="0" presId="urn:microsoft.com/office/officeart/2005/8/layout/lProcess2"/>
    <dgm:cxn modelId="{D52FA5BE-82D0-440E-959E-787D6DDA914D}" type="presParOf" srcId="{26693069-C208-4259-8ECC-8C6736948F9F}" destId="{BCC3D058-AEA3-4D67-B4E0-ACCEB39222EB}" srcOrd="3" destOrd="0" presId="urn:microsoft.com/office/officeart/2005/8/layout/lProcess2"/>
    <dgm:cxn modelId="{DD5F3DE1-9A9F-492D-B6D9-75E44E141435}" type="presParOf" srcId="{26693069-C208-4259-8ECC-8C6736948F9F}" destId="{A8744AF9-679F-4074-A1E4-A4293650AD00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E9BBE5-6BE3-40FB-97F5-4505D09304E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D8FC43C-F064-4FDD-8AC7-652C3396B071}">
      <dgm:prSet phldrT="[Text]" phldr="0"/>
      <dgm:spPr/>
      <dgm:t>
        <a:bodyPr/>
        <a:lstStyle/>
        <a:p>
          <a:r>
            <a:rPr lang="de-DE">
              <a:latin typeface="Aptos Display" panose="020F0302020204030204"/>
            </a:rPr>
            <a:t>SRAM</a:t>
          </a:r>
          <a:endParaRPr lang="de-DE"/>
        </a:p>
      </dgm:t>
    </dgm:pt>
    <dgm:pt modelId="{A3394077-7CA6-4188-ADBA-9B37869DF11F}" type="parTrans" cxnId="{D3264A50-8ACA-4C9B-80D5-E6C4A799ACCB}">
      <dgm:prSet/>
      <dgm:spPr/>
      <dgm:t>
        <a:bodyPr/>
        <a:lstStyle/>
        <a:p>
          <a:endParaRPr lang="de-DE"/>
        </a:p>
      </dgm:t>
    </dgm:pt>
    <dgm:pt modelId="{9778A5D4-906B-4ED8-B102-E1FD5F29DABE}" type="sibTrans" cxnId="{D3264A50-8ACA-4C9B-80D5-E6C4A799ACCB}">
      <dgm:prSet/>
      <dgm:spPr/>
      <dgm:t>
        <a:bodyPr/>
        <a:lstStyle/>
        <a:p>
          <a:endParaRPr lang="de-DE"/>
        </a:p>
      </dgm:t>
    </dgm:pt>
    <dgm:pt modelId="{17C25697-B02C-41D3-B7FC-FD7D710C1C6F}">
      <dgm:prSet phldrT="[Text]" phldr="0"/>
      <dgm:spPr/>
      <dgm:t>
        <a:bodyPr/>
        <a:lstStyle/>
        <a:p>
          <a:pPr rtl="0"/>
          <a:r>
            <a:rPr lang="de-DE">
              <a:solidFill>
                <a:schemeClr val="tx1"/>
              </a:solidFill>
              <a:latin typeface="Aptos Display" panose="020F0302020204030204"/>
            </a:rPr>
            <a:t> 32 kB</a:t>
          </a:r>
          <a:endParaRPr lang="de-DE">
            <a:solidFill>
              <a:schemeClr val="tx1"/>
            </a:solidFill>
          </a:endParaRPr>
        </a:p>
      </dgm:t>
    </dgm:pt>
    <dgm:pt modelId="{3DA76AC3-E3A5-40F4-BAEA-F4490A59B574}" type="parTrans" cxnId="{A4DEB28A-8973-4754-8336-3418A5D40168}">
      <dgm:prSet/>
      <dgm:spPr/>
      <dgm:t>
        <a:bodyPr/>
        <a:lstStyle/>
        <a:p>
          <a:endParaRPr lang="de-DE"/>
        </a:p>
      </dgm:t>
    </dgm:pt>
    <dgm:pt modelId="{8D29611E-B257-4902-8957-1F0290168812}" type="sibTrans" cxnId="{A4DEB28A-8973-4754-8336-3418A5D40168}">
      <dgm:prSet/>
      <dgm:spPr/>
      <dgm:t>
        <a:bodyPr/>
        <a:lstStyle/>
        <a:p>
          <a:endParaRPr lang="de-DE"/>
        </a:p>
      </dgm:t>
    </dgm:pt>
    <dgm:pt modelId="{BE0083E8-085A-4F59-BE8A-97C8C17A7277}">
      <dgm:prSet phldrT="[Text]" phldr="0"/>
      <dgm:spPr/>
      <dgm:t>
        <a:bodyPr/>
        <a:lstStyle/>
        <a:p>
          <a:pPr rtl="0"/>
          <a:r>
            <a:rPr lang="de-DE">
              <a:solidFill>
                <a:schemeClr val="tx1"/>
              </a:solidFill>
              <a:latin typeface="Aptos Display" panose="020F0302020204030204"/>
            </a:rPr>
            <a:t>1 Takt</a:t>
          </a:r>
          <a:endParaRPr lang="de-DE">
            <a:solidFill>
              <a:schemeClr val="tx1"/>
            </a:solidFill>
          </a:endParaRPr>
        </a:p>
      </dgm:t>
    </dgm:pt>
    <dgm:pt modelId="{1BAD6065-692D-4593-9A82-4B3066267CF1}" type="parTrans" cxnId="{2A331F01-6326-4BDD-825B-B6EBD0E27B4E}">
      <dgm:prSet/>
      <dgm:spPr/>
      <dgm:t>
        <a:bodyPr/>
        <a:lstStyle/>
        <a:p>
          <a:endParaRPr lang="de-DE"/>
        </a:p>
      </dgm:t>
    </dgm:pt>
    <dgm:pt modelId="{A5BD9C13-6B25-48BE-A042-F8DA763D6556}" type="sibTrans" cxnId="{2A331F01-6326-4BDD-825B-B6EBD0E27B4E}">
      <dgm:prSet/>
      <dgm:spPr/>
      <dgm:t>
        <a:bodyPr/>
        <a:lstStyle/>
        <a:p>
          <a:endParaRPr lang="de-DE"/>
        </a:p>
      </dgm:t>
    </dgm:pt>
    <dgm:pt modelId="{9958EA5C-5564-4FBB-9F9B-B2EE45D124B9}">
      <dgm:prSet phldrT="[Text]" phldr="0"/>
      <dgm:spPr/>
      <dgm:t>
        <a:bodyPr/>
        <a:lstStyle/>
        <a:p>
          <a:pPr rtl="0"/>
          <a:r>
            <a:rPr lang="de-DE">
              <a:latin typeface="Aptos Display" panose="020F0302020204030204"/>
            </a:rPr>
            <a:t> SDRAM</a:t>
          </a:r>
          <a:endParaRPr lang="de-DE"/>
        </a:p>
      </dgm:t>
    </dgm:pt>
    <dgm:pt modelId="{93824D6C-0E53-40EB-91CC-14A7F53E6DE9}" type="parTrans" cxnId="{6C09E26D-4911-4227-B553-A8483B7ED72A}">
      <dgm:prSet/>
      <dgm:spPr/>
      <dgm:t>
        <a:bodyPr/>
        <a:lstStyle/>
        <a:p>
          <a:endParaRPr lang="de-DE"/>
        </a:p>
      </dgm:t>
    </dgm:pt>
    <dgm:pt modelId="{9F4A29AA-FB1D-457C-8F6F-890482C00752}" type="sibTrans" cxnId="{6C09E26D-4911-4227-B553-A8483B7ED72A}">
      <dgm:prSet/>
      <dgm:spPr/>
      <dgm:t>
        <a:bodyPr/>
        <a:lstStyle/>
        <a:p>
          <a:endParaRPr lang="de-DE"/>
        </a:p>
      </dgm:t>
    </dgm:pt>
    <dgm:pt modelId="{D36A6C7E-D9F8-468A-A7D4-D2B4E966F7B6}">
      <dgm:prSet phldrT="[Text]" phldr="0"/>
      <dgm:spPr/>
      <dgm:t>
        <a:bodyPr/>
        <a:lstStyle/>
        <a:p>
          <a:pPr rtl="0"/>
          <a:r>
            <a:rPr lang="de-DE">
              <a:solidFill>
                <a:schemeClr val="tx1"/>
              </a:solidFill>
              <a:latin typeface="Aptos Display" panose="020F0302020204030204"/>
            </a:rPr>
            <a:t> 32 MB</a:t>
          </a:r>
          <a:endParaRPr lang="de-DE">
            <a:solidFill>
              <a:schemeClr val="tx1"/>
            </a:solidFill>
          </a:endParaRPr>
        </a:p>
      </dgm:t>
    </dgm:pt>
    <dgm:pt modelId="{6242E54F-9E63-4AF3-AF76-AB0D0581E8E1}" type="parTrans" cxnId="{67D78454-806F-4F17-B604-277CB81774F7}">
      <dgm:prSet/>
      <dgm:spPr/>
      <dgm:t>
        <a:bodyPr/>
        <a:lstStyle/>
        <a:p>
          <a:endParaRPr lang="de-DE"/>
        </a:p>
      </dgm:t>
    </dgm:pt>
    <dgm:pt modelId="{F877F418-1DFA-44E9-9E2E-2FAD709474B0}" type="sibTrans" cxnId="{67D78454-806F-4F17-B604-277CB81774F7}">
      <dgm:prSet/>
      <dgm:spPr/>
      <dgm:t>
        <a:bodyPr/>
        <a:lstStyle/>
        <a:p>
          <a:endParaRPr lang="de-DE"/>
        </a:p>
      </dgm:t>
    </dgm:pt>
    <dgm:pt modelId="{4E3FB239-B932-421F-92CA-65AA9872175B}">
      <dgm:prSet phldrT="[Text]" phldr="0"/>
      <dgm:spPr/>
      <dgm:t>
        <a:bodyPr/>
        <a:lstStyle/>
        <a:p>
          <a:pPr rtl="0"/>
          <a:r>
            <a:rPr lang="de-DE">
              <a:solidFill>
                <a:schemeClr val="tx1"/>
              </a:solidFill>
              <a:latin typeface="Aptos Display" panose="020F0302020204030204"/>
            </a:rPr>
            <a:t>4 Takte + </a:t>
          </a:r>
          <a:r>
            <a:rPr lang="de-DE" err="1">
              <a:solidFill>
                <a:schemeClr val="tx1"/>
              </a:solidFill>
              <a:latin typeface="Aptos Display" panose="020F0302020204030204"/>
            </a:rPr>
            <a:t>evtl</a:t>
          </a:r>
          <a:r>
            <a:rPr lang="de-DE">
              <a:solidFill>
                <a:schemeClr val="tx1"/>
              </a:solidFill>
              <a:latin typeface="Aptos Display" panose="020F0302020204030204"/>
            </a:rPr>
            <a:t> Refresh</a:t>
          </a:r>
          <a:endParaRPr lang="de-DE">
            <a:solidFill>
              <a:schemeClr val="tx1"/>
            </a:solidFill>
          </a:endParaRPr>
        </a:p>
      </dgm:t>
    </dgm:pt>
    <dgm:pt modelId="{7AEF5A01-E32A-41E5-B098-48A5970F5FC5}" type="parTrans" cxnId="{4AE7B6CE-1355-43C3-AC4A-C85CD2D8E850}">
      <dgm:prSet/>
      <dgm:spPr/>
      <dgm:t>
        <a:bodyPr/>
        <a:lstStyle/>
        <a:p>
          <a:endParaRPr lang="de-DE"/>
        </a:p>
      </dgm:t>
    </dgm:pt>
    <dgm:pt modelId="{DCED6201-459E-46A6-A254-368318D41F03}" type="sibTrans" cxnId="{4AE7B6CE-1355-43C3-AC4A-C85CD2D8E850}">
      <dgm:prSet/>
      <dgm:spPr/>
      <dgm:t>
        <a:bodyPr/>
        <a:lstStyle/>
        <a:p>
          <a:endParaRPr lang="de-DE"/>
        </a:p>
      </dgm:t>
    </dgm:pt>
    <dgm:pt modelId="{6BA06841-AA27-440E-BFF5-B246F4E2C50B}">
      <dgm:prSet phldr="0"/>
      <dgm:spPr/>
      <dgm:t>
        <a:bodyPr/>
        <a:lstStyle/>
        <a:p>
          <a:r>
            <a:rPr lang="de-DE">
              <a:latin typeface="Aptos Display" panose="020F0302020204030204"/>
            </a:rPr>
            <a:t>Cache</a:t>
          </a:r>
        </a:p>
      </dgm:t>
    </dgm:pt>
    <dgm:pt modelId="{38695ECB-CE36-4D65-AB1B-51775191D175}" type="parTrans" cxnId="{692093B8-75DE-4D73-A2B0-13349989BECC}">
      <dgm:prSet/>
      <dgm:spPr/>
      <dgm:t>
        <a:bodyPr/>
        <a:lstStyle/>
        <a:p>
          <a:endParaRPr lang="en-GB"/>
        </a:p>
      </dgm:t>
    </dgm:pt>
    <dgm:pt modelId="{EE70AFAD-5A49-4819-AD57-502BD5919BB7}" type="sibTrans" cxnId="{692093B8-75DE-4D73-A2B0-13349989BECC}">
      <dgm:prSet/>
      <dgm:spPr/>
      <dgm:t>
        <a:bodyPr/>
        <a:lstStyle/>
        <a:p>
          <a:endParaRPr lang="en-GB"/>
        </a:p>
      </dgm:t>
    </dgm:pt>
    <dgm:pt modelId="{EADE0B60-8BA5-419C-AFF0-B40C20B2A6E9}">
      <dgm:prSet phldr="0"/>
      <dgm:spPr/>
      <dgm:t>
        <a:bodyPr/>
        <a:lstStyle/>
        <a:p>
          <a:pPr rtl="0"/>
          <a:r>
            <a:rPr lang="de-DE">
              <a:solidFill>
                <a:schemeClr val="tx1"/>
              </a:solidFill>
              <a:latin typeface="Aptos Display" panose="020F0302020204030204"/>
            </a:rPr>
            <a:t> D-Cache 4 kB</a:t>
          </a:r>
        </a:p>
      </dgm:t>
    </dgm:pt>
    <dgm:pt modelId="{7D533A37-5AF5-4083-A7CD-2338CA38238A}" type="parTrans" cxnId="{8AD63A3F-A6C8-42D8-9DEC-9D76D0B5F622}">
      <dgm:prSet/>
      <dgm:spPr/>
      <dgm:t>
        <a:bodyPr/>
        <a:lstStyle/>
        <a:p>
          <a:endParaRPr lang="en-GB"/>
        </a:p>
      </dgm:t>
    </dgm:pt>
    <dgm:pt modelId="{EF6D78EE-B12B-4F3A-A545-8ADB5E0029F3}" type="sibTrans" cxnId="{8AD63A3F-A6C8-42D8-9DEC-9D76D0B5F622}">
      <dgm:prSet/>
      <dgm:spPr/>
      <dgm:t>
        <a:bodyPr/>
        <a:lstStyle/>
        <a:p>
          <a:endParaRPr lang="en-GB"/>
        </a:p>
      </dgm:t>
    </dgm:pt>
    <dgm:pt modelId="{71AB3612-6F68-4EBB-A08A-9DEC00B901AF}">
      <dgm:prSet phldr="0"/>
      <dgm:spPr/>
      <dgm:t>
        <a:bodyPr/>
        <a:lstStyle/>
        <a:p>
          <a:pPr rtl="0"/>
          <a:r>
            <a:rPr lang="de-DE">
              <a:solidFill>
                <a:schemeClr val="tx1"/>
              </a:solidFill>
              <a:latin typeface="Aptos Display" panose="020F0302020204030204"/>
            </a:rPr>
            <a:t> I-Cache 4 kB</a:t>
          </a:r>
          <a:endParaRPr lang="de-DE">
            <a:solidFill>
              <a:schemeClr val="tx1"/>
            </a:solidFill>
          </a:endParaRPr>
        </a:p>
      </dgm:t>
    </dgm:pt>
    <dgm:pt modelId="{06AE323D-C4E1-44F4-8919-E69CDE0DDF30}" type="parTrans" cxnId="{0D48260D-9AAD-42D4-BF28-2C884DDDA2EF}">
      <dgm:prSet/>
      <dgm:spPr/>
      <dgm:t>
        <a:bodyPr/>
        <a:lstStyle/>
        <a:p>
          <a:endParaRPr lang="en-GB"/>
        </a:p>
      </dgm:t>
    </dgm:pt>
    <dgm:pt modelId="{405084F6-FF86-44B7-85DD-06D59169C19F}" type="sibTrans" cxnId="{0D48260D-9AAD-42D4-BF28-2C884DDDA2EF}">
      <dgm:prSet/>
      <dgm:spPr/>
      <dgm:t>
        <a:bodyPr/>
        <a:lstStyle/>
        <a:p>
          <a:endParaRPr lang="en-GB"/>
        </a:p>
      </dgm:t>
    </dgm:pt>
    <dgm:pt modelId="{5E3ACCE1-56FE-4BE7-9980-A0B6ADDE74A8}" type="pres">
      <dgm:prSet presAssocID="{10E9BBE5-6BE3-40FB-97F5-4505D09304E4}" presName="Name0" presStyleCnt="0">
        <dgm:presLayoutVars>
          <dgm:dir/>
          <dgm:animLvl val="lvl"/>
          <dgm:resizeHandles val="exact"/>
        </dgm:presLayoutVars>
      </dgm:prSet>
      <dgm:spPr/>
    </dgm:pt>
    <dgm:pt modelId="{651CAE30-542D-4F3B-B0C8-4C4329257DE7}" type="pres">
      <dgm:prSet presAssocID="{CD8FC43C-F064-4FDD-8AC7-652C3396B071}" presName="composite" presStyleCnt="0"/>
      <dgm:spPr/>
    </dgm:pt>
    <dgm:pt modelId="{182829FD-8835-4E6F-93FE-38EE8391AB1F}" type="pres">
      <dgm:prSet presAssocID="{CD8FC43C-F064-4FDD-8AC7-652C3396B07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DA51230-2F00-4F25-809F-B9B01A8F7D0F}" type="pres">
      <dgm:prSet presAssocID="{CD8FC43C-F064-4FDD-8AC7-652C3396B071}" presName="desTx" presStyleLbl="alignAccFollowNode1" presStyleIdx="0" presStyleCnt="3">
        <dgm:presLayoutVars>
          <dgm:bulletEnabled val="1"/>
        </dgm:presLayoutVars>
      </dgm:prSet>
      <dgm:spPr/>
    </dgm:pt>
    <dgm:pt modelId="{B2FB8D71-582E-4826-8D61-F1D754314B8D}" type="pres">
      <dgm:prSet presAssocID="{9778A5D4-906B-4ED8-B102-E1FD5F29DABE}" presName="space" presStyleCnt="0"/>
      <dgm:spPr/>
    </dgm:pt>
    <dgm:pt modelId="{9241728E-559D-4EE4-8E4C-3F6EF68BD191}" type="pres">
      <dgm:prSet presAssocID="{9958EA5C-5564-4FBB-9F9B-B2EE45D124B9}" presName="composite" presStyleCnt="0"/>
      <dgm:spPr/>
    </dgm:pt>
    <dgm:pt modelId="{9292EBEA-77FB-4965-A364-5FE7441C00FC}" type="pres">
      <dgm:prSet presAssocID="{9958EA5C-5564-4FBB-9F9B-B2EE45D124B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86D7FB5-6824-4170-B5F0-7819881AD10C}" type="pres">
      <dgm:prSet presAssocID="{9958EA5C-5564-4FBB-9F9B-B2EE45D124B9}" presName="desTx" presStyleLbl="alignAccFollowNode1" presStyleIdx="1" presStyleCnt="3">
        <dgm:presLayoutVars>
          <dgm:bulletEnabled val="1"/>
        </dgm:presLayoutVars>
      </dgm:prSet>
      <dgm:spPr/>
    </dgm:pt>
    <dgm:pt modelId="{7F129830-D06E-4A79-B0E7-426E8F994666}" type="pres">
      <dgm:prSet presAssocID="{9F4A29AA-FB1D-457C-8F6F-890482C00752}" presName="space" presStyleCnt="0"/>
      <dgm:spPr/>
    </dgm:pt>
    <dgm:pt modelId="{621190AB-06C1-4650-9A22-558BED858A8E}" type="pres">
      <dgm:prSet presAssocID="{6BA06841-AA27-440E-BFF5-B246F4E2C50B}" presName="composite" presStyleCnt="0"/>
      <dgm:spPr/>
    </dgm:pt>
    <dgm:pt modelId="{FC80D98C-41EC-42A1-9A65-219B7F9CC356}" type="pres">
      <dgm:prSet presAssocID="{6BA06841-AA27-440E-BFF5-B246F4E2C50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1518114-9E9D-46E3-A159-334E87F10572}" type="pres">
      <dgm:prSet presAssocID="{6BA06841-AA27-440E-BFF5-B246F4E2C50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A331F01-6326-4BDD-825B-B6EBD0E27B4E}" srcId="{CD8FC43C-F064-4FDD-8AC7-652C3396B071}" destId="{BE0083E8-085A-4F59-BE8A-97C8C17A7277}" srcOrd="1" destOrd="0" parTransId="{1BAD6065-692D-4593-9A82-4B3066267CF1}" sibTransId="{A5BD9C13-6B25-48BE-A042-F8DA763D6556}"/>
    <dgm:cxn modelId="{0D48260D-9AAD-42D4-BF28-2C884DDDA2EF}" srcId="{6BA06841-AA27-440E-BFF5-B246F4E2C50B}" destId="{71AB3612-6F68-4EBB-A08A-9DEC00B901AF}" srcOrd="1" destOrd="0" parTransId="{06AE323D-C4E1-44F4-8919-E69CDE0DDF30}" sibTransId="{405084F6-FF86-44B7-85DD-06D59169C19F}"/>
    <dgm:cxn modelId="{8AD63A3F-A6C8-42D8-9DEC-9D76D0B5F622}" srcId="{6BA06841-AA27-440E-BFF5-B246F4E2C50B}" destId="{EADE0B60-8BA5-419C-AFF0-B40C20B2A6E9}" srcOrd="0" destOrd="0" parTransId="{7D533A37-5AF5-4083-A7CD-2338CA38238A}" sibTransId="{EF6D78EE-B12B-4F3A-A545-8ADB5E0029F3}"/>
    <dgm:cxn modelId="{BB60A04A-B85D-46DB-94EB-38808AF9FAD8}" type="presOf" srcId="{9958EA5C-5564-4FBB-9F9B-B2EE45D124B9}" destId="{9292EBEA-77FB-4965-A364-5FE7441C00FC}" srcOrd="0" destOrd="0" presId="urn:microsoft.com/office/officeart/2005/8/layout/hList1"/>
    <dgm:cxn modelId="{B4AD954C-7499-4FF2-95F7-14AC9982D982}" type="presOf" srcId="{71AB3612-6F68-4EBB-A08A-9DEC00B901AF}" destId="{71518114-9E9D-46E3-A159-334E87F10572}" srcOrd="0" destOrd="1" presId="urn:microsoft.com/office/officeart/2005/8/layout/hList1"/>
    <dgm:cxn modelId="{6839584D-5AB4-4A63-96B2-5C0AE01D6224}" type="presOf" srcId="{17C25697-B02C-41D3-B7FC-FD7D710C1C6F}" destId="{6DA51230-2F00-4F25-809F-B9B01A8F7D0F}" srcOrd="0" destOrd="0" presId="urn:microsoft.com/office/officeart/2005/8/layout/hList1"/>
    <dgm:cxn modelId="{6C09E26D-4911-4227-B553-A8483B7ED72A}" srcId="{10E9BBE5-6BE3-40FB-97F5-4505D09304E4}" destId="{9958EA5C-5564-4FBB-9F9B-B2EE45D124B9}" srcOrd="1" destOrd="0" parTransId="{93824D6C-0E53-40EB-91CC-14A7F53E6DE9}" sibTransId="{9F4A29AA-FB1D-457C-8F6F-890482C00752}"/>
    <dgm:cxn modelId="{D3264A50-8ACA-4C9B-80D5-E6C4A799ACCB}" srcId="{10E9BBE5-6BE3-40FB-97F5-4505D09304E4}" destId="{CD8FC43C-F064-4FDD-8AC7-652C3396B071}" srcOrd="0" destOrd="0" parTransId="{A3394077-7CA6-4188-ADBA-9B37869DF11F}" sibTransId="{9778A5D4-906B-4ED8-B102-E1FD5F29DABE}"/>
    <dgm:cxn modelId="{67D78454-806F-4F17-B604-277CB81774F7}" srcId="{9958EA5C-5564-4FBB-9F9B-B2EE45D124B9}" destId="{D36A6C7E-D9F8-468A-A7D4-D2B4E966F7B6}" srcOrd="0" destOrd="0" parTransId="{6242E54F-9E63-4AF3-AF76-AB0D0581E8E1}" sibTransId="{F877F418-1DFA-44E9-9E2E-2FAD709474B0}"/>
    <dgm:cxn modelId="{659CAA7B-94F1-4B0E-BF53-36D107E1C260}" type="presOf" srcId="{CD8FC43C-F064-4FDD-8AC7-652C3396B071}" destId="{182829FD-8835-4E6F-93FE-38EE8391AB1F}" srcOrd="0" destOrd="0" presId="urn:microsoft.com/office/officeart/2005/8/layout/hList1"/>
    <dgm:cxn modelId="{3E04D47C-1322-449D-8644-FB21B5E2A555}" type="presOf" srcId="{EADE0B60-8BA5-419C-AFF0-B40C20B2A6E9}" destId="{71518114-9E9D-46E3-A159-334E87F10572}" srcOrd="0" destOrd="0" presId="urn:microsoft.com/office/officeart/2005/8/layout/hList1"/>
    <dgm:cxn modelId="{A4DEB28A-8973-4754-8336-3418A5D40168}" srcId="{CD8FC43C-F064-4FDD-8AC7-652C3396B071}" destId="{17C25697-B02C-41D3-B7FC-FD7D710C1C6F}" srcOrd="0" destOrd="0" parTransId="{3DA76AC3-E3A5-40F4-BAEA-F4490A59B574}" sibTransId="{8D29611E-B257-4902-8957-1F0290168812}"/>
    <dgm:cxn modelId="{6A73F693-F3F0-49D6-9887-B39FB02DB579}" type="presOf" srcId="{10E9BBE5-6BE3-40FB-97F5-4505D09304E4}" destId="{5E3ACCE1-56FE-4BE7-9980-A0B6ADDE74A8}" srcOrd="0" destOrd="0" presId="urn:microsoft.com/office/officeart/2005/8/layout/hList1"/>
    <dgm:cxn modelId="{BE3F55B0-EBDA-4A67-9010-615FCDB61C2E}" type="presOf" srcId="{6BA06841-AA27-440E-BFF5-B246F4E2C50B}" destId="{FC80D98C-41EC-42A1-9A65-219B7F9CC356}" srcOrd="0" destOrd="0" presId="urn:microsoft.com/office/officeart/2005/8/layout/hList1"/>
    <dgm:cxn modelId="{692093B8-75DE-4D73-A2B0-13349989BECC}" srcId="{10E9BBE5-6BE3-40FB-97F5-4505D09304E4}" destId="{6BA06841-AA27-440E-BFF5-B246F4E2C50B}" srcOrd="2" destOrd="0" parTransId="{38695ECB-CE36-4D65-AB1B-51775191D175}" sibTransId="{EE70AFAD-5A49-4819-AD57-502BD5919BB7}"/>
    <dgm:cxn modelId="{4AE7B6CE-1355-43C3-AC4A-C85CD2D8E850}" srcId="{9958EA5C-5564-4FBB-9F9B-B2EE45D124B9}" destId="{4E3FB239-B932-421F-92CA-65AA9872175B}" srcOrd="1" destOrd="0" parTransId="{7AEF5A01-E32A-41E5-B098-48A5970F5FC5}" sibTransId="{DCED6201-459E-46A6-A254-368318D41F03}"/>
    <dgm:cxn modelId="{E741BDD0-52B0-40AD-A6F1-E210FC78C47D}" type="presOf" srcId="{D36A6C7E-D9F8-468A-A7D4-D2B4E966F7B6}" destId="{686D7FB5-6824-4170-B5F0-7819881AD10C}" srcOrd="0" destOrd="0" presId="urn:microsoft.com/office/officeart/2005/8/layout/hList1"/>
    <dgm:cxn modelId="{F606C8E7-404E-4050-8558-68F1DBF066A7}" type="presOf" srcId="{BE0083E8-085A-4F59-BE8A-97C8C17A7277}" destId="{6DA51230-2F00-4F25-809F-B9B01A8F7D0F}" srcOrd="0" destOrd="1" presId="urn:microsoft.com/office/officeart/2005/8/layout/hList1"/>
    <dgm:cxn modelId="{935F2EF8-C8F0-4EE9-AB46-5358C86878C1}" type="presOf" srcId="{4E3FB239-B932-421F-92CA-65AA9872175B}" destId="{686D7FB5-6824-4170-B5F0-7819881AD10C}" srcOrd="0" destOrd="1" presId="urn:microsoft.com/office/officeart/2005/8/layout/hList1"/>
    <dgm:cxn modelId="{F79CFC66-F910-4C0B-9C29-2B75AC30E5B6}" type="presParOf" srcId="{5E3ACCE1-56FE-4BE7-9980-A0B6ADDE74A8}" destId="{651CAE30-542D-4F3B-B0C8-4C4329257DE7}" srcOrd="0" destOrd="0" presId="urn:microsoft.com/office/officeart/2005/8/layout/hList1"/>
    <dgm:cxn modelId="{86BF8C1C-8422-4A40-B335-FE463C82B2A9}" type="presParOf" srcId="{651CAE30-542D-4F3B-B0C8-4C4329257DE7}" destId="{182829FD-8835-4E6F-93FE-38EE8391AB1F}" srcOrd="0" destOrd="0" presId="urn:microsoft.com/office/officeart/2005/8/layout/hList1"/>
    <dgm:cxn modelId="{03DCB1DB-6369-4D6A-BBA3-EFC1D363AB8B}" type="presParOf" srcId="{651CAE30-542D-4F3B-B0C8-4C4329257DE7}" destId="{6DA51230-2F00-4F25-809F-B9B01A8F7D0F}" srcOrd="1" destOrd="0" presId="urn:microsoft.com/office/officeart/2005/8/layout/hList1"/>
    <dgm:cxn modelId="{1771C057-ADE7-4CAF-B8C8-2E9808283FB1}" type="presParOf" srcId="{5E3ACCE1-56FE-4BE7-9980-A0B6ADDE74A8}" destId="{B2FB8D71-582E-4826-8D61-F1D754314B8D}" srcOrd="1" destOrd="0" presId="urn:microsoft.com/office/officeart/2005/8/layout/hList1"/>
    <dgm:cxn modelId="{4BBD61B2-C882-429A-A852-729ACE78880A}" type="presParOf" srcId="{5E3ACCE1-56FE-4BE7-9980-A0B6ADDE74A8}" destId="{9241728E-559D-4EE4-8E4C-3F6EF68BD191}" srcOrd="2" destOrd="0" presId="urn:microsoft.com/office/officeart/2005/8/layout/hList1"/>
    <dgm:cxn modelId="{DF5F0010-2FDF-403E-9B6A-F0C0E3D2ACDC}" type="presParOf" srcId="{9241728E-559D-4EE4-8E4C-3F6EF68BD191}" destId="{9292EBEA-77FB-4965-A364-5FE7441C00FC}" srcOrd="0" destOrd="0" presId="urn:microsoft.com/office/officeart/2005/8/layout/hList1"/>
    <dgm:cxn modelId="{5F21E527-F2A1-477A-9D36-0A97A0AAEC0D}" type="presParOf" srcId="{9241728E-559D-4EE4-8E4C-3F6EF68BD191}" destId="{686D7FB5-6824-4170-B5F0-7819881AD10C}" srcOrd="1" destOrd="0" presId="urn:microsoft.com/office/officeart/2005/8/layout/hList1"/>
    <dgm:cxn modelId="{A729903A-54F7-46DD-A5F3-13493996BAA6}" type="presParOf" srcId="{5E3ACCE1-56FE-4BE7-9980-A0B6ADDE74A8}" destId="{7F129830-D06E-4A79-B0E7-426E8F994666}" srcOrd="3" destOrd="0" presId="urn:microsoft.com/office/officeart/2005/8/layout/hList1"/>
    <dgm:cxn modelId="{2B046E91-1381-42D8-B317-3AAB0F3A5DCF}" type="presParOf" srcId="{5E3ACCE1-56FE-4BE7-9980-A0B6ADDE74A8}" destId="{621190AB-06C1-4650-9A22-558BED858A8E}" srcOrd="4" destOrd="0" presId="urn:microsoft.com/office/officeart/2005/8/layout/hList1"/>
    <dgm:cxn modelId="{5DB9D33D-64FB-4072-AE1B-755DD3481DB7}" type="presParOf" srcId="{621190AB-06C1-4650-9A22-558BED858A8E}" destId="{FC80D98C-41EC-42A1-9A65-219B7F9CC356}" srcOrd="0" destOrd="0" presId="urn:microsoft.com/office/officeart/2005/8/layout/hList1"/>
    <dgm:cxn modelId="{4B938026-4E0F-4C0E-9E71-B325DBE20181}" type="presParOf" srcId="{621190AB-06C1-4650-9A22-558BED858A8E}" destId="{71518114-9E9D-46E3-A159-334E87F1057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6A036-B466-49D5-BBD9-207AEDF94972}">
      <dsp:nvSpPr>
        <dsp:cNvPr id="0" name=""/>
        <dsp:cNvSpPr/>
      </dsp:nvSpPr>
      <dsp:spPr>
        <a:xfrm>
          <a:off x="3411" y="0"/>
          <a:ext cx="1197286" cy="37308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solidFill>
                <a:schemeClr val="tx1"/>
              </a:solidFill>
              <a:latin typeface="Aptos Display" panose="020F0302020204030204"/>
            </a:rPr>
            <a:t>CPU</a:t>
          </a:r>
          <a:endParaRPr lang="de-DE" sz="2000" kern="1200">
            <a:solidFill>
              <a:schemeClr val="tx1"/>
            </a:solidFill>
          </a:endParaRPr>
        </a:p>
      </dsp:txBody>
      <dsp:txXfrm>
        <a:off x="3411" y="0"/>
        <a:ext cx="1197286" cy="1119260"/>
      </dsp:txXfrm>
    </dsp:sp>
    <dsp:sp modelId="{A7930169-60B2-45D0-8653-24855C7453BF}">
      <dsp:nvSpPr>
        <dsp:cNvPr id="0" name=""/>
        <dsp:cNvSpPr/>
      </dsp:nvSpPr>
      <dsp:spPr>
        <a:xfrm>
          <a:off x="123140" y="111957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 50 MHz</a:t>
          </a:r>
          <a:endParaRPr lang="de-DE" sz="1000" kern="1200"/>
        </a:p>
      </dsp:txBody>
      <dsp:txXfrm>
        <a:off x="144608" y="1141047"/>
        <a:ext cx="914893" cy="690030"/>
      </dsp:txXfrm>
    </dsp:sp>
    <dsp:sp modelId="{F751D59D-4C72-4FCF-8358-F788F45EFBA6}">
      <dsp:nvSpPr>
        <dsp:cNvPr id="0" name=""/>
        <dsp:cNvSpPr/>
      </dsp:nvSpPr>
      <dsp:spPr>
        <a:xfrm>
          <a:off x="123140" y="196530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Riscv32IMF</a:t>
          </a:r>
          <a:endParaRPr lang="de-DE" sz="1000" kern="1200"/>
        </a:p>
      </dsp:txBody>
      <dsp:txXfrm>
        <a:off x="144608" y="1986777"/>
        <a:ext cx="914893" cy="690030"/>
      </dsp:txXfrm>
    </dsp:sp>
    <dsp:sp modelId="{23B80A9A-3510-4A54-8357-68414ADD7BA4}">
      <dsp:nvSpPr>
        <dsp:cNvPr id="0" name=""/>
        <dsp:cNvSpPr/>
      </dsp:nvSpPr>
      <dsp:spPr>
        <a:xfrm>
          <a:off x="123140" y="2811040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err="1">
              <a:latin typeface="Aptos Display" panose="020F0302020204030204"/>
            </a:rPr>
            <a:t>VexRiscv</a:t>
          </a:r>
          <a:endParaRPr lang="de-DE" sz="1000" kern="1200">
            <a:latin typeface="Aptos Display" panose="020F0302020204030204"/>
          </a:endParaRPr>
        </a:p>
      </dsp:txBody>
      <dsp:txXfrm>
        <a:off x="144608" y="2832508"/>
        <a:ext cx="914893" cy="690030"/>
      </dsp:txXfrm>
    </dsp:sp>
    <dsp:sp modelId="{0E3FE903-6A43-40AA-98FF-B7CED2CF05F1}">
      <dsp:nvSpPr>
        <dsp:cNvPr id="0" name=""/>
        <dsp:cNvSpPr/>
      </dsp:nvSpPr>
      <dsp:spPr>
        <a:xfrm>
          <a:off x="1290494" y="0"/>
          <a:ext cx="1197286" cy="37308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solidFill>
                <a:schemeClr val="tx1"/>
              </a:solidFill>
              <a:latin typeface="Aptos Display" panose="020F0302020204030204"/>
            </a:rPr>
            <a:t>Grafik</a:t>
          </a:r>
          <a:endParaRPr lang="de-DE" sz="2000" kern="1200">
            <a:solidFill>
              <a:schemeClr val="tx1"/>
            </a:solidFill>
          </a:endParaRPr>
        </a:p>
      </dsp:txBody>
      <dsp:txXfrm>
        <a:off x="1290494" y="0"/>
        <a:ext cx="1197286" cy="1119260"/>
      </dsp:txXfrm>
    </dsp:sp>
    <dsp:sp modelId="{1FC03B31-576B-4969-B075-DEC677765FC8}">
      <dsp:nvSpPr>
        <dsp:cNvPr id="0" name=""/>
        <dsp:cNvSpPr/>
      </dsp:nvSpPr>
      <dsp:spPr>
        <a:xfrm>
          <a:off x="1410223" y="111957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240x400</a:t>
          </a:r>
          <a:endParaRPr lang="de-DE" sz="1000" kern="1200"/>
        </a:p>
      </dsp:txBody>
      <dsp:txXfrm>
        <a:off x="1431691" y="1141047"/>
        <a:ext cx="914893" cy="690030"/>
      </dsp:txXfrm>
    </dsp:sp>
    <dsp:sp modelId="{E0D1FE67-9C60-4989-BE47-57F00319FBFA}">
      <dsp:nvSpPr>
        <dsp:cNvPr id="0" name=""/>
        <dsp:cNvSpPr/>
      </dsp:nvSpPr>
      <dsp:spPr>
        <a:xfrm>
          <a:off x="1410223" y="196530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R5G5B5A1</a:t>
          </a:r>
          <a:endParaRPr lang="de-DE" sz="1000" kern="1200"/>
        </a:p>
      </dsp:txBody>
      <dsp:txXfrm>
        <a:off x="1431691" y="1986777"/>
        <a:ext cx="914893" cy="690030"/>
      </dsp:txXfrm>
    </dsp:sp>
    <dsp:sp modelId="{29D6F63D-C042-43F2-B7E7-4F5C887C7548}">
      <dsp:nvSpPr>
        <dsp:cNvPr id="0" name=""/>
        <dsp:cNvSpPr/>
      </dsp:nvSpPr>
      <dsp:spPr>
        <a:xfrm>
          <a:off x="1410223" y="2811040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 Spritebasiert</a:t>
          </a:r>
        </a:p>
      </dsp:txBody>
      <dsp:txXfrm>
        <a:off x="1431691" y="2832508"/>
        <a:ext cx="914893" cy="690030"/>
      </dsp:txXfrm>
    </dsp:sp>
    <dsp:sp modelId="{DDCA712E-D811-4436-AD40-CA519339CE81}">
      <dsp:nvSpPr>
        <dsp:cNvPr id="0" name=""/>
        <dsp:cNvSpPr/>
      </dsp:nvSpPr>
      <dsp:spPr>
        <a:xfrm>
          <a:off x="2577577" y="0"/>
          <a:ext cx="1197286" cy="37308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solidFill>
                <a:schemeClr val="tx1"/>
              </a:solidFill>
              <a:latin typeface="Aptos Display" panose="020F0302020204030204"/>
            </a:rPr>
            <a:t>APU</a:t>
          </a:r>
          <a:endParaRPr lang="de-DE" sz="2000" kern="1200">
            <a:solidFill>
              <a:schemeClr val="tx1"/>
            </a:solidFill>
          </a:endParaRPr>
        </a:p>
      </dsp:txBody>
      <dsp:txXfrm>
        <a:off x="2577577" y="0"/>
        <a:ext cx="1197286" cy="1119260"/>
      </dsp:txXfrm>
    </dsp:sp>
    <dsp:sp modelId="{FE41C1A9-73F4-4C6C-AD9A-95189AB6196A}">
      <dsp:nvSpPr>
        <dsp:cNvPr id="0" name=""/>
        <dsp:cNvSpPr/>
      </dsp:nvSpPr>
      <dsp:spPr>
        <a:xfrm>
          <a:off x="2697306" y="111957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32 kHz, 16-Bit</a:t>
          </a:r>
          <a:endParaRPr lang="de-DE" sz="1000" kern="1200"/>
        </a:p>
      </dsp:txBody>
      <dsp:txXfrm>
        <a:off x="2718774" y="1141047"/>
        <a:ext cx="914893" cy="690030"/>
      </dsp:txXfrm>
    </dsp:sp>
    <dsp:sp modelId="{C07A3222-350F-4030-82AC-CC0F798388CE}">
      <dsp:nvSpPr>
        <dsp:cNvPr id="0" name=""/>
        <dsp:cNvSpPr/>
      </dsp:nvSpPr>
      <dsp:spPr>
        <a:xfrm>
          <a:off x="2697306" y="196530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Stereo und Mono</a:t>
          </a:r>
          <a:endParaRPr lang="de-DE" sz="1000" kern="1200"/>
        </a:p>
      </dsp:txBody>
      <dsp:txXfrm>
        <a:off x="2718774" y="1986777"/>
        <a:ext cx="914893" cy="690030"/>
      </dsp:txXfrm>
    </dsp:sp>
    <dsp:sp modelId="{9EA33177-D9A5-4A51-8A1B-30A5851FB534}">
      <dsp:nvSpPr>
        <dsp:cNvPr id="0" name=""/>
        <dsp:cNvSpPr/>
      </dsp:nvSpPr>
      <dsp:spPr>
        <a:xfrm>
          <a:off x="2697306" y="2811040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4 bis 8 Kanäle</a:t>
          </a:r>
        </a:p>
      </dsp:txBody>
      <dsp:txXfrm>
        <a:off x="2718774" y="2832508"/>
        <a:ext cx="914893" cy="690030"/>
      </dsp:txXfrm>
    </dsp:sp>
    <dsp:sp modelId="{D322AC6A-C46A-4114-95CF-AA8409E082D4}">
      <dsp:nvSpPr>
        <dsp:cNvPr id="0" name=""/>
        <dsp:cNvSpPr/>
      </dsp:nvSpPr>
      <dsp:spPr>
        <a:xfrm>
          <a:off x="3864660" y="0"/>
          <a:ext cx="1197286" cy="37308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solidFill>
                <a:schemeClr val="tx1"/>
              </a:solidFill>
              <a:latin typeface="Aptos Display" panose="020F0302020204030204"/>
            </a:rPr>
            <a:t>Speicher</a:t>
          </a:r>
        </a:p>
      </dsp:txBody>
      <dsp:txXfrm>
        <a:off x="3864660" y="0"/>
        <a:ext cx="1197286" cy="1119260"/>
      </dsp:txXfrm>
    </dsp:sp>
    <dsp:sp modelId="{6A7F5D5F-BB6D-4ECC-84AB-0A8151A7B29D}">
      <dsp:nvSpPr>
        <dsp:cNvPr id="0" name=""/>
        <dsp:cNvSpPr/>
      </dsp:nvSpPr>
      <dsp:spPr>
        <a:xfrm>
          <a:off x="3984389" y="111957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4 kB I- und D-Cache (?)</a:t>
          </a:r>
        </a:p>
      </dsp:txBody>
      <dsp:txXfrm>
        <a:off x="4005857" y="1141047"/>
        <a:ext cx="914893" cy="690030"/>
      </dsp:txXfrm>
    </dsp:sp>
    <dsp:sp modelId="{151CFAF7-FA91-4490-8EA5-475C270DFB08}">
      <dsp:nvSpPr>
        <dsp:cNvPr id="0" name=""/>
        <dsp:cNvSpPr/>
      </dsp:nvSpPr>
      <dsp:spPr>
        <a:xfrm>
          <a:off x="3984389" y="196530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32 kB direkt addressierbarer SRAM</a:t>
          </a:r>
        </a:p>
      </dsp:txBody>
      <dsp:txXfrm>
        <a:off x="4005857" y="1986777"/>
        <a:ext cx="914893" cy="690030"/>
      </dsp:txXfrm>
    </dsp:sp>
    <dsp:sp modelId="{EC12D01A-3E2E-4B66-B35A-E9F4101964DA}">
      <dsp:nvSpPr>
        <dsp:cNvPr id="0" name=""/>
        <dsp:cNvSpPr/>
      </dsp:nvSpPr>
      <dsp:spPr>
        <a:xfrm>
          <a:off x="3984389" y="2811040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32 MB SDRAM</a:t>
          </a:r>
        </a:p>
      </dsp:txBody>
      <dsp:txXfrm>
        <a:off x="4005857" y="2832508"/>
        <a:ext cx="914893" cy="690030"/>
      </dsp:txXfrm>
    </dsp:sp>
    <dsp:sp modelId="{25D87A51-318C-4337-98A8-A70E5ED61491}">
      <dsp:nvSpPr>
        <dsp:cNvPr id="0" name=""/>
        <dsp:cNvSpPr/>
      </dsp:nvSpPr>
      <dsp:spPr>
        <a:xfrm>
          <a:off x="5151743" y="0"/>
          <a:ext cx="1197286" cy="37308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solidFill>
                <a:schemeClr val="tx1"/>
              </a:solidFill>
              <a:latin typeface="Aptos Display" panose="020F0302020204030204"/>
            </a:rPr>
            <a:t>Sonstiges</a:t>
          </a:r>
        </a:p>
      </dsp:txBody>
      <dsp:txXfrm>
        <a:off x="5151743" y="0"/>
        <a:ext cx="1197286" cy="1119260"/>
      </dsp:txXfrm>
    </dsp:sp>
    <dsp:sp modelId="{37BEAE9C-3202-4B3B-8804-D824A0E56DA4}">
      <dsp:nvSpPr>
        <dsp:cNvPr id="0" name=""/>
        <dsp:cNvSpPr/>
      </dsp:nvSpPr>
      <dsp:spPr>
        <a:xfrm>
          <a:off x="5271472" y="111957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2 SNES-Controller</a:t>
          </a:r>
        </a:p>
      </dsp:txBody>
      <dsp:txXfrm>
        <a:off x="5292940" y="1141047"/>
        <a:ext cx="914893" cy="690030"/>
      </dsp:txXfrm>
    </dsp:sp>
    <dsp:sp modelId="{625AE29A-611D-455C-B1E7-FE54ABFC7092}">
      <dsp:nvSpPr>
        <dsp:cNvPr id="0" name=""/>
        <dsp:cNvSpPr/>
      </dsp:nvSpPr>
      <dsp:spPr>
        <a:xfrm>
          <a:off x="5271472" y="1965309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.elf Format-Unterstützung</a:t>
          </a:r>
        </a:p>
      </dsp:txBody>
      <dsp:txXfrm>
        <a:off x="5292940" y="1986777"/>
        <a:ext cx="914893" cy="690030"/>
      </dsp:txXfrm>
    </dsp:sp>
    <dsp:sp modelId="{A8744AF9-679F-4074-A1E4-A4293650AD00}">
      <dsp:nvSpPr>
        <dsp:cNvPr id="0" name=""/>
        <dsp:cNvSpPr/>
      </dsp:nvSpPr>
      <dsp:spPr>
        <a:xfrm>
          <a:off x="5271472" y="2811040"/>
          <a:ext cx="957829" cy="732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>
              <a:latin typeface="Aptos Display" panose="020F0302020204030204"/>
            </a:rPr>
            <a:t>!?!</a:t>
          </a:r>
        </a:p>
      </dsp:txBody>
      <dsp:txXfrm>
        <a:off x="5292940" y="2832508"/>
        <a:ext cx="914893" cy="690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829FD-8835-4E6F-93FE-38EE8391AB1F}">
      <dsp:nvSpPr>
        <dsp:cNvPr id="0" name=""/>
        <dsp:cNvSpPr/>
      </dsp:nvSpPr>
      <dsp:spPr>
        <a:xfrm>
          <a:off x="3456" y="969"/>
          <a:ext cx="3370303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>
              <a:latin typeface="Aptos Display" panose="020F0302020204030204"/>
            </a:rPr>
            <a:t>SRAM</a:t>
          </a:r>
          <a:endParaRPr lang="de-DE" sz="3400" kern="1200"/>
        </a:p>
      </dsp:txBody>
      <dsp:txXfrm>
        <a:off x="3456" y="969"/>
        <a:ext cx="3370303" cy="979200"/>
      </dsp:txXfrm>
    </dsp:sp>
    <dsp:sp modelId="{6DA51230-2F00-4F25-809F-B9B01A8F7D0F}">
      <dsp:nvSpPr>
        <dsp:cNvPr id="0" name=""/>
        <dsp:cNvSpPr/>
      </dsp:nvSpPr>
      <dsp:spPr>
        <a:xfrm>
          <a:off x="3456" y="980169"/>
          <a:ext cx="3370303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>
              <a:solidFill>
                <a:schemeClr val="tx1"/>
              </a:solidFill>
              <a:latin typeface="Aptos Display" panose="020F0302020204030204"/>
            </a:rPr>
            <a:t> 32 kB</a:t>
          </a:r>
          <a:endParaRPr lang="de-DE" sz="3400" kern="1200">
            <a:solidFill>
              <a:schemeClr val="tx1"/>
            </a:solidFill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>
              <a:solidFill>
                <a:schemeClr val="tx1"/>
              </a:solidFill>
              <a:latin typeface="Aptos Display" panose="020F0302020204030204"/>
            </a:rPr>
            <a:t>1 Takt</a:t>
          </a:r>
          <a:endParaRPr lang="de-DE" sz="3400" kern="1200">
            <a:solidFill>
              <a:schemeClr val="tx1"/>
            </a:solidFill>
          </a:endParaRPr>
        </a:p>
      </dsp:txBody>
      <dsp:txXfrm>
        <a:off x="3456" y="980169"/>
        <a:ext cx="3370303" cy="1959930"/>
      </dsp:txXfrm>
    </dsp:sp>
    <dsp:sp modelId="{9292EBEA-77FB-4965-A364-5FE7441C00FC}">
      <dsp:nvSpPr>
        <dsp:cNvPr id="0" name=""/>
        <dsp:cNvSpPr/>
      </dsp:nvSpPr>
      <dsp:spPr>
        <a:xfrm>
          <a:off x="3845603" y="969"/>
          <a:ext cx="3370303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>
              <a:latin typeface="Aptos Display" panose="020F0302020204030204"/>
            </a:rPr>
            <a:t> SDRAM</a:t>
          </a:r>
          <a:endParaRPr lang="de-DE" sz="3400" kern="1200"/>
        </a:p>
      </dsp:txBody>
      <dsp:txXfrm>
        <a:off x="3845603" y="969"/>
        <a:ext cx="3370303" cy="979200"/>
      </dsp:txXfrm>
    </dsp:sp>
    <dsp:sp modelId="{686D7FB5-6824-4170-B5F0-7819881AD10C}">
      <dsp:nvSpPr>
        <dsp:cNvPr id="0" name=""/>
        <dsp:cNvSpPr/>
      </dsp:nvSpPr>
      <dsp:spPr>
        <a:xfrm>
          <a:off x="3845603" y="980169"/>
          <a:ext cx="3370303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>
              <a:solidFill>
                <a:schemeClr val="tx1"/>
              </a:solidFill>
              <a:latin typeface="Aptos Display" panose="020F0302020204030204"/>
            </a:rPr>
            <a:t> 32 MB</a:t>
          </a:r>
          <a:endParaRPr lang="de-DE" sz="3400" kern="1200">
            <a:solidFill>
              <a:schemeClr val="tx1"/>
            </a:solidFill>
          </a:endParaRP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>
              <a:solidFill>
                <a:schemeClr val="tx1"/>
              </a:solidFill>
              <a:latin typeface="Aptos Display" panose="020F0302020204030204"/>
            </a:rPr>
            <a:t>4 Takte + </a:t>
          </a:r>
          <a:r>
            <a:rPr lang="de-DE" sz="3400" kern="1200" err="1">
              <a:solidFill>
                <a:schemeClr val="tx1"/>
              </a:solidFill>
              <a:latin typeface="Aptos Display" panose="020F0302020204030204"/>
            </a:rPr>
            <a:t>evtl</a:t>
          </a:r>
          <a:r>
            <a:rPr lang="de-DE" sz="3400" kern="1200">
              <a:solidFill>
                <a:schemeClr val="tx1"/>
              </a:solidFill>
              <a:latin typeface="Aptos Display" panose="020F0302020204030204"/>
            </a:rPr>
            <a:t> Refresh</a:t>
          </a:r>
          <a:endParaRPr lang="de-DE" sz="3400" kern="1200">
            <a:solidFill>
              <a:schemeClr val="tx1"/>
            </a:solidFill>
          </a:endParaRPr>
        </a:p>
      </dsp:txBody>
      <dsp:txXfrm>
        <a:off x="3845603" y="980169"/>
        <a:ext cx="3370303" cy="1959930"/>
      </dsp:txXfrm>
    </dsp:sp>
    <dsp:sp modelId="{FC80D98C-41EC-42A1-9A65-219B7F9CC356}">
      <dsp:nvSpPr>
        <dsp:cNvPr id="0" name=""/>
        <dsp:cNvSpPr/>
      </dsp:nvSpPr>
      <dsp:spPr>
        <a:xfrm>
          <a:off x="7687749" y="969"/>
          <a:ext cx="3370303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>
              <a:latin typeface="Aptos Display" panose="020F0302020204030204"/>
            </a:rPr>
            <a:t>Cache</a:t>
          </a:r>
        </a:p>
      </dsp:txBody>
      <dsp:txXfrm>
        <a:off x="7687749" y="969"/>
        <a:ext cx="3370303" cy="979200"/>
      </dsp:txXfrm>
    </dsp:sp>
    <dsp:sp modelId="{71518114-9E9D-46E3-A159-334E87F10572}">
      <dsp:nvSpPr>
        <dsp:cNvPr id="0" name=""/>
        <dsp:cNvSpPr/>
      </dsp:nvSpPr>
      <dsp:spPr>
        <a:xfrm>
          <a:off x="7687749" y="980169"/>
          <a:ext cx="3370303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>
              <a:solidFill>
                <a:schemeClr val="tx1"/>
              </a:solidFill>
              <a:latin typeface="Aptos Display" panose="020F0302020204030204"/>
            </a:rPr>
            <a:t> D-Cache 4 kB</a:t>
          </a: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>
              <a:solidFill>
                <a:schemeClr val="tx1"/>
              </a:solidFill>
              <a:latin typeface="Aptos Display" panose="020F0302020204030204"/>
            </a:rPr>
            <a:t> I-Cache 4 kB</a:t>
          </a:r>
          <a:endParaRPr lang="de-DE" sz="3400" kern="1200">
            <a:solidFill>
              <a:schemeClr val="tx1"/>
            </a:solidFill>
          </a:endParaRPr>
        </a:p>
      </dsp:txBody>
      <dsp:txXfrm>
        <a:off x="7687749" y="980169"/>
        <a:ext cx="3370303" cy="1959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0E0EA-983B-4E9B-8CEB-AE1C1F1A95A9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A2767-EF23-418D-9A66-72C61B9B5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4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CEF3D1-3C43-4569-BA73-7C26CFA3114B}" type="datetime1">
              <a:rPr lang="de-DE" smtClean="0"/>
              <a:t>17.06.2025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06278E-7CA7-F9DE-DC9C-04C8FE0AC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41420" y="644261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13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B66B-3748-4A18-B08C-AEF4E9590BF8}" type="datetime1">
              <a:rPr lang="de-DE" smtClean="0"/>
              <a:t>17.06.2025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94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9082C-EBFF-4190-A75A-E195CF19C4E8}" type="datetime1">
              <a:rPr lang="de-DE" smtClean="0"/>
              <a:t>17.06.2025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220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547B-B0C2-4B86-81B2-ACF1FB549402}" type="datetime1">
              <a:rPr lang="de-DE" smtClean="0"/>
              <a:t>17.06.2025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6591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4965-29BB-4A03-BA73-AC709B993F09}" type="datetime1">
              <a:rPr lang="de-DE" smtClean="0"/>
              <a:t>17.06.2025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284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4C52-AFB9-4E52-A32C-B0567FCD5E56}" type="datetime1">
              <a:rPr lang="de-DE" smtClean="0"/>
              <a:t>17.06.2025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516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8A63-288A-48E2-B5EF-EEB490EA160C}" type="datetime1">
              <a:rPr lang="de-DE" smtClean="0"/>
              <a:t>17.06.2025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209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EC278-EF42-4741-BFE7-E5C1EB124925}" type="datetime1">
              <a:rPr lang="de-DE" smtClean="0"/>
              <a:t>17.06.2025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2890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E4E1-4903-4D62-BEB4-3786C0FFDD86}" type="datetime1">
              <a:rPr lang="de-DE" smtClean="0"/>
              <a:t>17.06.2025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99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4496-08B3-4726-B1FF-EF778B94B722}" type="datetime1">
              <a:rPr lang="de-DE" smtClean="0"/>
              <a:t>17.06.2025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757CF7-480D-E6E1-74B2-CDFE16EE9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41420" y="644261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10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6BD-DB82-4DE9-8F2B-B8EB07516E5C}" type="datetime1">
              <a:rPr lang="de-DE" smtClean="0"/>
              <a:t>17.06.2025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57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DD94D-ADBE-4CE3-9DCD-2B1FF21AC194}" type="datetime1">
              <a:rPr lang="de-DE" smtClean="0"/>
              <a:t>17.06.2025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63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99ED-8438-4CE4-B4E9-E9CCD3CCFECC}" type="datetime1">
              <a:rPr lang="de-DE" smtClean="0"/>
              <a:t>17.06.2025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56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1C78-78E7-4209-9F6B-ECC5A3FA5923}" type="datetime1">
              <a:rPr lang="de-DE" smtClean="0"/>
              <a:t>17.06.2025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35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2D31-E027-46B3-AD10-EDA9CF4BE71E}" type="datetime1">
              <a:rPr lang="de-DE" smtClean="0"/>
              <a:t>17.06.2025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30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E350-E562-4C2F-ABCD-574A2E399E66}" type="datetime1">
              <a:rPr lang="de-DE" smtClean="0"/>
              <a:t>17.06.2025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99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E8FCE-D5E8-4B69-8FD9-49B89E07C74B}" type="datetime1">
              <a:rPr lang="de-DE" smtClean="0"/>
              <a:t>17.06.2025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30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8A684-6766-4A9F-959A-42B2F470E9C0}" type="datetime1">
              <a:rPr lang="de-DE" smtClean="0"/>
              <a:t>17.06.2025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1420" y="644261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15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-froemmersbach.de/der-verein/sponsoren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4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3.wdp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5.png"/><Relationship Id="rId4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hyperlink" Target="https://hackaday.io/project/159108/gallery#f399039429f1f26dcfbc723daddb6893" TargetMode="External"/><Relationship Id="rId7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hyperlink" Target="https://sourceware.org/newlib/" TargetMode="External"/><Relationship Id="rId4" Type="http://schemas.openxmlformats.org/officeDocument/2006/relationships/hyperlink" Target="https://www.pngall.com/glue-png/download/50870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59108/gallery#f399039429f1f26dcfbc723daddb6893" TargetMode="External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hyperlink" Target="https://sourceware.org/newlib/" TargetMode="External"/><Relationship Id="rId4" Type="http://schemas.openxmlformats.org/officeDocument/2006/relationships/hyperlink" Target="https://www.pngall.com/glue-png/download/50870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lm-chan.org/fsw/ff/res/funcs.png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hyperlink" Target="https://www.memecreator.org/meme/hot-glue-hot-glue-everywhere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indpng.com/imgv/hJJmhRh_fallout-png-thumbs-up-fallout-boy-transparent-png/" TargetMode="Externa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2R7-IUCz04?feature=oembed" TargetMode="Externa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gif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2R7-IUCz04?feature=oembed" TargetMode="External"/><Relationship Id="rId6" Type="http://schemas.openxmlformats.org/officeDocument/2006/relationships/image" Target="../media/image13.jpeg"/><Relationship Id="rId5" Type="http://schemas.openxmlformats.org/officeDocument/2006/relationships/image" Target="../media/image112.jpe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2R7-IUCz04?feature=oembed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mit.edu/6.111/www/f2017/tools/sd_controller.v" TargetMode="External"/><Relationship Id="rId3" Type="http://schemas.openxmlformats.org/officeDocument/2006/relationships/hyperlink" Target="https://github.com/alexforencich/verilog-axi/tree/master" TargetMode="External"/><Relationship Id="rId7" Type="http://schemas.openxmlformats.org/officeDocument/2006/relationships/hyperlink" Target="https://github.com/BrunoLevy/learn-fpga" TargetMode="External"/><Relationship Id="rId2" Type="http://schemas.openxmlformats.org/officeDocument/2006/relationships/hyperlink" Target="https://de.wikipedia.org/wiki/Matthias_Jung_(Elektrotechni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formatik.uni-wuerzburg.de/ce/team/derek-christ" TargetMode="External"/><Relationship Id="rId5" Type="http://schemas.openxmlformats.org/officeDocument/2006/relationships/hyperlink" Target="http://www.informatik.uni-wuerzburg.de/ce/philipp-wetzstein" TargetMode="External"/><Relationship Id="rId4" Type="http://schemas.openxmlformats.org/officeDocument/2006/relationships/hyperlink" Target="https://gitlab.incoresemi.com/blocks/fabrics" TargetMode="External"/><Relationship Id="rId9" Type="http://schemas.openxmlformats.org/officeDocument/2006/relationships/hyperlink" Target="https://github.com/ultraembedded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Y'all got any more of them ᴘɪxᴇʟs : r/memes">
            <a:extLst>
              <a:ext uri="{FF2B5EF4-FFF2-40B4-BE49-F238E27FC236}">
                <a16:creationId xmlns:a16="http://schemas.microsoft.com/office/drawing/2014/main" id="{1EA8F403-C763-529F-B4F7-DEB4AE07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975"/>
          <a:stretch>
            <a:fillRect/>
          </a:stretch>
        </p:blipFill>
        <p:spPr>
          <a:xfrm>
            <a:off x="8188028" y="2211810"/>
            <a:ext cx="2818389" cy="2417419"/>
          </a:xfrm>
          <a:prstGeom prst="rect">
            <a:avLst/>
          </a:prstGeom>
        </p:spPr>
      </p:pic>
      <p:pic>
        <p:nvPicPr>
          <p:cNvPr id="3" name="Grafik 2" descr="Share your best pixel reduced memes : r/StanleyMOV">
            <a:extLst>
              <a:ext uri="{FF2B5EF4-FFF2-40B4-BE49-F238E27FC236}">
                <a16:creationId xmlns:a16="http://schemas.microsoft.com/office/drawing/2014/main" id="{FA07016E-28F3-985D-0417-15CEA8634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4" r="2491"/>
          <a:stretch>
            <a:fillRect/>
          </a:stretch>
        </p:blipFill>
        <p:spPr>
          <a:xfrm>
            <a:off x="8188032" y="10"/>
            <a:ext cx="4003968" cy="2228747"/>
          </a:xfrm>
          <a:prstGeom prst="rect">
            <a:avLst/>
          </a:prstGeom>
        </p:spPr>
      </p:pic>
      <p:pic>
        <p:nvPicPr>
          <p:cNvPr id="4" name="Grafik 3" descr="Sponsoren | SV Frömmersbach 1948 e.V.">
            <a:extLst>
              <a:ext uri="{FF2B5EF4-FFF2-40B4-BE49-F238E27FC236}">
                <a16:creationId xmlns:a16="http://schemas.microsoft.com/office/drawing/2014/main" id="{30E6D62F-1DA2-12D9-5110-E01FD55D20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07" r="-4" b="497"/>
          <a:stretch>
            <a:fillRect/>
          </a:stretch>
        </p:blipFill>
        <p:spPr>
          <a:xfrm>
            <a:off x="80974" y="743633"/>
            <a:ext cx="8107052" cy="5370733"/>
          </a:xfrm>
          <a:prstGeom prst="rect">
            <a:avLst/>
          </a:prstGeom>
        </p:spPr>
      </p:pic>
      <p:pic>
        <p:nvPicPr>
          <p:cNvPr id="7" name="Grafik 6" descr="r/ReactionMemes - a cartoon character with text">
            <a:extLst>
              <a:ext uri="{FF2B5EF4-FFF2-40B4-BE49-F238E27FC236}">
                <a16:creationId xmlns:a16="http://schemas.microsoft.com/office/drawing/2014/main" id="{46F63497-CB7F-73A2-5D88-7297653828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370" r="2" b="13114"/>
          <a:stretch>
            <a:fillRect/>
          </a:stretch>
        </p:blipFill>
        <p:spPr>
          <a:xfrm>
            <a:off x="8188029" y="4629229"/>
            <a:ext cx="4003969" cy="22287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F3C5955-DF90-AAF6-1C64-EA961A5CCAB0}"/>
              </a:ext>
            </a:extLst>
          </p:cNvPr>
          <p:cNvSpPr txBox="1"/>
          <p:nvPr/>
        </p:nvSpPr>
        <p:spPr>
          <a:xfrm>
            <a:off x="1023568" y="6301517"/>
            <a:ext cx="5638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  <a:hlinkClick r:id="rId6"/>
              </a:rPr>
              <a:t>https://sv-froemmersbach.de/der-verein/sponsoren/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FFBF86-6126-39A0-1731-D59005391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b="1" smtClean="0">
                <a:solidFill>
                  <a:schemeClr val="tx1"/>
                </a:solidFill>
              </a:rPr>
              <a:t>1</a:t>
            </a:fld>
            <a:endParaRPr lang="de-D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8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97098-7358-FC09-8A4F-D4356EF6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99F2-7CBA-2170-54B7-962349F4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Hall/Audio.h</a:t>
            </a:r>
          </a:p>
        </p:txBody>
      </p:sp>
      <p:pic>
        <p:nvPicPr>
          <p:cNvPr id="7" name="Content Placeholder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3F4873A-5A22-F7D1-4C5F-A4FA2C178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306" y="1157591"/>
            <a:ext cx="9906000" cy="350584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B5812C-5364-A002-68C9-C28B2AAD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82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2C9B19-76B2-7BD9-1110-B9E0AEDDE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C032-9143-C284-3DED-11EAABED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Hall/System.h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75E77-64BE-AAA9-955F-607775E8B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37" y="2035112"/>
            <a:ext cx="10710939" cy="2661623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9F391A-EDA5-6C06-1FA5-01AC14653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52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EAEC-81EC-49EA-F29C-06F8143F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6" y="189252"/>
            <a:ext cx="10364451" cy="1596177"/>
          </a:xfrm>
        </p:spPr>
        <p:txBody>
          <a:bodyPr/>
          <a:lstStyle/>
          <a:p>
            <a:r>
              <a:rPr lang="de-DE"/>
              <a:t>Systemarchitektur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D310CA64-8B16-DD2B-0A6F-90E196F5F806}"/>
              </a:ext>
            </a:extLst>
          </p:cNvPr>
          <p:cNvGrpSpPr/>
          <p:nvPr/>
        </p:nvGrpSpPr>
        <p:grpSpPr>
          <a:xfrm>
            <a:off x="900953" y="1532686"/>
            <a:ext cx="10799005" cy="4864166"/>
            <a:chOff x="900953" y="1532686"/>
            <a:chExt cx="10799005" cy="4864166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636CC710-6497-08A9-06A8-7B70034C8327}"/>
                </a:ext>
              </a:extLst>
            </p:cNvPr>
            <p:cNvGrpSpPr/>
            <p:nvPr/>
          </p:nvGrpSpPr>
          <p:grpSpPr>
            <a:xfrm>
              <a:off x="900953" y="1532686"/>
              <a:ext cx="10799005" cy="4864166"/>
              <a:chOff x="900953" y="1532686"/>
              <a:chExt cx="10799005" cy="4864166"/>
            </a:xfrm>
          </p:grpSpPr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9F3F4778-A227-CE2E-D114-7F86F32CC50A}"/>
                  </a:ext>
                </a:extLst>
              </p:cNvPr>
              <p:cNvGrpSpPr/>
              <p:nvPr/>
            </p:nvGrpSpPr>
            <p:grpSpPr>
              <a:xfrm>
                <a:off x="900953" y="1532686"/>
                <a:ext cx="10243295" cy="4864166"/>
                <a:chOff x="900953" y="1532686"/>
                <a:chExt cx="10243295" cy="4864166"/>
              </a:xfrm>
            </p:grpSpPr>
            <p:cxnSp>
              <p:nvCxnSpPr>
                <p:cNvPr id="4" name="Gerader Verbinder 3">
                  <a:extLst>
                    <a:ext uri="{FF2B5EF4-FFF2-40B4-BE49-F238E27FC236}">
                      <a16:creationId xmlns:a16="http://schemas.microsoft.com/office/drawing/2014/main" id="{257D7D3D-8AE3-98E5-F61B-6813CE935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4842" y="2714612"/>
                  <a:ext cx="0" cy="928126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8E5D35F1-319C-0C3B-B308-D0196837A57E}"/>
                    </a:ext>
                  </a:extLst>
                </p:cNvPr>
                <p:cNvSpPr/>
                <p:nvPr/>
              </p:nvSpPr>
              <p:spPr>
                <a:xfrm>
                  <a:off x="2418644" y="2667548"/>
                  <a:ext cx="188256" cy="181536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" name="Gruppieren 2">
                  <a:extLst>
                    <a:ext uri="{FF2B5EF4-FFF2-40B4-BE49-F238E27FC236}">
                      <a16:creationId xmlns:a16="http://schemas.microsoft.com/office/drawing/2014/main" id="{26FE5492-2540-0E43-4329-0F49FD287260}"/>
                    </a:ext>
                  </a:extLst>
                </p:cNvPr>
                <p:cNvGrpSpPr/>
                <p:nvPr/>
              </p:nvGrpSpPr>
              <p:grpSpPr>
                <a:xfrm>
                  <a:off x="900953" y="1532686"/>
                  <a:ext cx="10243295" cy="4864166"/>
                  <a:chOff x="900953" y="1532686"/>
                  <a:chExt cx="10243295" cy="4864166"/>
                </a:xfrm>
              </p:grpSpPr>
              <p:grpSp>
                <p:nvGrpSpPr>
                  <p:cNvPr id="59" name="Gruppieren 58">
                    <a:extLst>
                      <a:ext uri="{FF2B5EF4-FFF2-40B4-BE49-F238E27FC236}">
                        <a16:creationId xmlns:a16="http://schemas.microsoft.com/office/drawing/2014/main" id="{8438BC59-E84E-ED44-0DE4-FC5C046C519F}"/>
                      </a:ext>
                    </a:extLst>
                  </p:cNvPr>
                  <p:cNvGrpSpPr/>
                  <p:nvPr/>
                </p:nvGrpSpPr>
                <p:grpSpPr>
                  <a:xfrm>
                    <a:off x="900953" y="1532686"/>
                    <a:ext cx="10243295" cy="4864166"/>
                    <a:chOff x="900953" y="1532686"/>
                    <a:chExt cx="10243295" cy="4864166"/>
                  </a:xfrm>
                </p:grpSpPr>
                <p:sp>
                  <p:nvSpPr>
                    <p:cNvPr id="8" name="Rechteck 7">
                      <a:extLst>
                        <a:ext uri="{FF2B5EF4-FFF2-40B4-BE49-F238E27FC236}">
                          <a16:creationId xmlns:a16="http://schemas.microsoft.com/office/drawing/2014/main" id="{666107CE-771A-9D04-338B-2B12472C1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953" y="1532686"/>
                      <a:ext cx="2232212" cy="1196788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45720" rIns="91440" bIns="45720" rtlCol="0" anchor="ctr"/>
                    <a:lstStyle/>
                    <a:p>
                      <a:pPr algn="ctr"/>
                      <a:r>
                        <a:rPr lang="en-GB"/>
                        <a:t>GPU</a:t>
                      </a:r>
                    </a:p>
                  </p:txBody>
                </p:sp>
                <p:sp>
                  <p:nvSpPr>
                    <p:cNvPr id="10" name="Rechteck 9">
                      <a:extLst>
                        <a:ext uri="{FF2B5EF4-FFF2-40B4-BE49-F238E27FC236}">
                          <a16:creationId xmlns:a16="http://schemas.microsoft.com/office/drawing/2014/main" id="{6EDC1D1D-8721-1ECD-04C5-3413059749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8123" y="1532686"/>
                      <a:ext cx="2232212" cy="1196788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/>
                        <a:t>APU</a:t>
                      </a:r>
                    </a:p>
                  </p:txBody>
                </p:sp>
                <p:sp>
                  <p:nvSpPr>
                    <p:cNvPr id="12" name="Rechteck 11">
                      <a:extLst>
                        <a:ext uri="{FF2B5EF4-FFF2-40B4-BE49-F238E27FC236}">
                          <a16:creationId xmlns:a16="http://schemas.microsoft.com/office/drawing/2014/main" id="{06F92193-93C9-8D2B-E218-A9C99B7629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953" y="3603812"/>
                      <a:ext cx="8729382" cy="40341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err="1"/>
                        <a:t>Axi</a:t>
                      </a:r>
                      <a:r>
                        <a:rPr lang="en-GB"/>
                        <a:t>-Lite Crossbar</a:t>
                      </a:r>
                    </a:p>
                  </p:txBody>
                </p:sp>
                <p:sp>
                  <p:nvSpPr>
                    <p:cNvPr id="14" name="Rechteck 13">
                      <a:extLst>
                        <a:ext uri="{FF2B5EF4-FFF2-40B4-BE49-F238E27FC236}">
                          <a16:creationId xmlns:a16="http://schemas.microsoft.com/office/drawing/2014/main" id="{9F33FC36-962A-772F-F0FC-E9F6CFB02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953" y="4888007"/>
                      <a:ext cx="2232212" cy="1196788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err="1"/>
                        <a:t>SDCard</a:t>
                      </a:r>
                      <a:endParaRPr lang="en-GB"/>
                    </a:p>
                  </p:txBody>
                </p:sp>
                <p:grpSp>
                  <p:nvGrpSpPr>
                    <p:cNvPr id="21" name="Gruppieren 20">
                      <a:extLst>
                        <a:ext uri="{FF2B5EF4-FFF2-40B4-BE49-F238E27FC236}">
                          <a16:creationId xmlns:a16="http://schemas.microsoft.com/office/drawing/2014/main" id="{643D633B-211A-87B1-0D92-E7417A1DBF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49538" y="1532686"/>
                      <a:ext cx="2232212" cy="1196788"/>
                      <a:chOff x="3863788" y="1526241"/>
                      <a:chExt cx="2232212" cy="1196788"/>
                    </a:xfrm>
                  </p:grpSpPr>
                  <p:sp>
                    <p:nvSpPr>
                      <p:cNvPr id="11" name="Rechteck 10">
                        <a:extLst>
                          <a:ext uri="{FF2B5EF4-FFF2-40B4-BE49-F238E27FC236}">
                            <a16:creationId xmlns:a16="http://schemas.microsoft.com/office/drawing/2014/main" id="{F808CB35-1721-20B5-DF9F-9F8FB5E934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63788" y="1526241"/>
                        <a:ext cx="2232212" cy="11967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17" name="Rechteck 16">
                        <a:extLst>
                          <a:ext uri="{FF2B5EF4-FFF2-40B4-BE49-F238E27FC236}">
                            <a16:creationId xmlns:a16="http://schemas.microsoft.com/office/drawing/2014/main" id="{A2ECF31E-9E05-DCFE-8802-50C669D9B2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63788" y="1526241"/>
                        <a:ext cx="2232212" cy="37875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GB"/>
                          <a:t>CPU</a:t>
                        </a:r>
                      </a:p>
                    </p:txBody>
                  </p:sp>
                  <p:sp>
                    <p:nvSpPr>
                      <p:cNvPr id="18" name="Rechteck 17">
                        <a:extLst>
                          <a:ext uri="{FF2B5EF4-FFF2-40B4-BE49-F238E27FC236}">
                            <a16:creationId xmlns:a16="http://schemas.microsoft.com/office/drawing/2014/main" id="{CD1AC355-16E8-DF52-CF8E-2979D9E49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37746" y="1967192"/>
                        <a:ext cx="978274" cy="70260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GB" err="1"/>
                          <a:t>ICache</a:t>
                        </a:r>
                        <a:endParaRPr lang="en-GB"/>
                      </a:p>
                    </p:txBody>
                  </p:sp>
                  <p:sp>
                    <p:nvSpPr>
                      <p:cNvPr id="19" name="Rechteck 18">
                        <a:extLst>
                          <a:ext uri="{FF2B5EF4-FFF2-40B4-BE49-F238E27FC236}">
                            <a16:creationId xmlns:a16="http://schemas.microsoft.com/office/drawing/2014/main" id="{B9C4FF23-5F9F-9ED8-680D-DC9E3BD143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89978" y="1967192"/>
                        <a:ext cx="1033184" cy="70260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GB" err="1"/>
                          <a:t>DCache</a:t>
                        </a:r>
                        <a:endParaRPr lang="en-GB"/>
                      </a:p>
                    </p:txBody>
                  </p:sp>
                </p:grpSp>
                <p:sp>
                  <p:nvSpPr>
                    <p:cNvPr id="20" name="Rechteck 19">
                      <a:extLst>
                        <a:ext uri="{FF2B5EF4-FFF2-40B4-BE49-F238E27FC236}">
                          <a16:creationId xmlns:a16="http://schemas.microsoft.com/office/drawing/2014/main" id="{BDB6DAC9-BBFD-9BC5-5871-3C286407E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9538" y="4888007"/>
                      <a:ext cx="2232212" cy="1196788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/>
                        <a:t>SDRAM</a:t>
                      </a:r>
                    </a:p>
                  </p:txBody>
                </p:sp>
                <p:grpSp>
                  <p:nvGrpSpPr>
                    <p:cNvPr id="32" name="Gruppieren 31">
                      <a:extLst>
                        <a:ext uri="{FF2B5EF4-FFF2-40B4-BE49-F238E27FC236}">
                          <a16:creationId xmlns:a16="http://schemas.microsoft.com/office/drawing/2014/main" id="{290E9F70-E8F3-DE2C-1635-B366089F6C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98123" y="4888007"/>
                      <a:ext cx="2232212" cy="1196788"/>
                      <a:chOff x="7398123" y="4888007"/>
                      <a:chExt cx="2232212" cy="1196788"/>
                    </a:xfrm>
                  </p:grpSpPr>
                  <p:sp>
                    <p:nvSpPr>
                      <p:cNvPr id="15" name="Rechteck 14">
                        <a:extLst>
                          <a:ext uri="{FF2B5EF4-FFF2-40B4-BE49-F238E27FC236}">
                            <a16:creationId xmlns:a16="http://schemas.microsoft.com/office/drawing/2014/main" id="{070EE47A-7FF8-9811-F705-81707409AA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98123" y="4888007"/>
                        <a:ext cx="2232212" cy="11967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16" name="Rechteck 15">
                        <a:extLst>
                          <a:ext uri="{FF2B5EF4-FFF2-40B4-BE49-F238E27FC236}">
                            <a16:creationId xmlns:a16="http://schemas.microsoft.com/office/drawing/2014/main" id="{08DD6B37-B6BE-E7AE-E4B4-315BE0DFE3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98123" y="4888007"/>
                        <a:ext cx="2232212" cy="37875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GB"/>
                          <a:t>Controller</a:t>
                        </a:r>
                      </a:p>
                    </p:txBody>
                  </p:sp>
                  <p:sp>
                    <p:nvSpPr>
                      <p:cNvPr id="22" name="Rechteck 21">
                        <a:extLst>
                          <a:ext uri="{FF2B5EF4-FFF2-40B4-BE49-F238E27FC236}">
                            <a16:creationId xmlns:a16="http://schemas.microsoft.com/office/drawing/2014/main" id="{0C4A557E-1196-80D0-6192-42F8AD4D9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395" y="5358653"/>
                        <a:ext cx="930088" cy="6252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GB" sz="1100"/>
                          <a:t>Controller1</a:t>
                        </a:r>
                      </a:p>
                    </p:txBody>
                  </p:sp>
                  <p:sp>
                    <p:nvSpPr>
                      <p:cNvPr id="23" name="Rechteck 22">
                        <a:extLst>
                          <a:ext uri="{FF2B5EF4-FFF2-40B4-BE49-F238E27FC236}">
                            <a16:creationId xmlns:a16="http://schemas.microsoft.com/office/drawing/2014/main" id="{7F09C4C9-070A-1677-3A1A-4BAC1A6CF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33013" y="5358653"/>
                        <a:ext cx="930088" cy="6252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GB" sz="1100"/>
                          <a:t>Controller2</a:t>
                        </a:r>
                        <a:endParaRPr lang="en-GB"/>
                      </a:p>
                    </p:txBody>
                  </p:sp>
                </p:grpSp>
                <p:cxnSp>
                  <p:nvCxnSpPr>
                    <p:cNvPr id="27" name="Gerader Verbinder 26">
                      <a:extLst>
                        <a:ext uri="{FF2B5EF4-FFF2-40B4-BE49-F238E27FC236}">
                          <a16:creationId xmlns:a16="http://schemas.microsoft.com/office/drawing/2014/main" id="{7D2D3F6A-C85B-572D-E645-9E209BF3C884}"/>
                        </a:ext>
                      </a:extLst>
                    </p:cNvPr>
                    <p:cNvCxnSpPr>
                      <a:cxnSpLocks/>
                      <a:stCxn id="14" idx="0"/>
                    </p:cNvCxnSpPr>
                    <p:nvPr/>
                  </p:nvCxnSpPr>
                  <p:spPr>
                    <a:xfrm flipH="1" flipV="1">
                      <a:off x="2010335" y="4007224"/>
                      <a:ext cx="6724" cy="880783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Gerader Verbinder 28">
                      <a:extLst>
                        <a:ext uri="{FF2B5EF4-FFF2-40B4-BE49-F238E27FC236}">
                          <a16:creationId xmlns:a16="http://schemas.microsoft.com/office/drawing/2014/main" id="{F0AA9F6A-689A-46CC-88DE-1D578F1C85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42480" y="2729474"/>
                      <a:ext cx="0" cy="874338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Gerader Verbinder 30">
                      <a:extLst>
                        <a:ext uri="{FF2B5EF4-FFF2-40B4-BE49-F238E27FC236}">
                          <a16:creationId xmlns:a16="http://schemas.microsoft.com/office/drawing/2014/main" id="{D42F563C-9BD0-97BD-8682-2292DB5F5A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08442" y="2729474"/>
                      <a:ext cx="0" cy="874338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Gerader Verbinder 33">
                      <a:extLst>
                        <a:ext uri="{FF2B5EF4-FFF2-40B4-BE49-F238E27FC236}">
                          <a16:creationId xmlns:a16="http://schemas.microsoft.com/office/drawing/2014/main" id="{A2B8356D-89C4-0135-C8F7-E2F3F5656D3D}"/>
                        </a:ext>
                      </a:extLst>
                    </p:cNvPr>
                    <p:cNvCxnSpPr>
                      <a:cxnSpLocks/>
                      <a:stCxn id="20" idx="0"/>
                      <a:endCxn id="12" idx="2"/>
                    </p:cNvCxnSpPr>
                    <p:nvPr/>
                  </p:nvCxnSpPr>
                  <p:spPr>
                    <a:xfrm flipV="1">
                      <a:off x="5265644" y="4007224"/>
                      <a:ext cx="0" cy="880783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Gerader Verbinder 36">
                      <a:extLst>
                        <a:ext uri="{FF2B5EF4-FFF2-40B4-BE49-F238E27FC236}">
                          <a16:creationId xmlns:a16="http://schemas.microsoft.com/office/drawing/2014/main" id="{F9497B40-036B-AEAB-AE09-AAB8FC4059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080127" y="2702580"/>
                      <a:ext cx="0" cy="928126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Gerader Verbinder 38">
                      <a:extLst>
                        <a:ext uri="{FF2B5EF4-FFF2-40B4-BE49-F238E27FC236}">
                          <a16:creationId xmlns:a16="http://schemas.microsoft.com/office/drawing/2014/main" id="{AA5C93A0-295E-F8F2-6BFA-CFD04649E94E}"/>
                        </a:ext>
                      </a:extLst>
                    </p:cNvPr>
                    <p:cNvCxnSpPr>
                      <a:cxnSpLocks/>
                      <a:stCxn id="16" idx="0"/>
                    </p:cNvCxnSpPr>
                    <p:nvPr/>
                  </p:nvCxnSpPr>
                  <p:spPr>
                    <a:xfrm flipV="1">
                      <a:off x="8514229" y="4007224"/>
                      <a:ext cx="0" cy="880783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hteck 39">
                      <a:extLst>
                        <a:ext uri="{FF2B5EF4-FFF2-40B4-BE49-F238E27FC236}">
                          <a16:creationId xmlns:a16="http://schemas.microsoft.com/office/drawing/2014/main" id="{10509AF4-A5A6-774E-0B50-C856B6E03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207" y="4777067"/>
                      <a:ext cx="188256" cy="18153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15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1" name="Rechteck 40">
                      <a:extLst>
                        <a:ext uri="{FF2B5EF4-FFF2-40B4-BE49-F238E27FC236}">
                          <a16:creationId xmlns:a16="http://schemas.microsoft.com/office/drawing/2014/main" id="{B5C71816-45FC-AEE3-C43A-18577EE26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1515" y="4780429"/>
                      <a:ext cx="188256" cy="18153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15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" name="Rechteck 41">
                      <a:extLst>
                        <a:ext uri="{FF2B5EF4-FFF2-40B4-BE49-F238E27FC236}">
                          <a16:creationId xmlns:a16="http://schemas.microsoft.com/office/drawing/2014/main" id="{3FDAD176-EFFB-F344-1DCE-EC91726ED7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20101" y="4768103"/>
                      <a:ext cx="188256" cy="18153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15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43" name="Gerader Verbinder 42">
                      <a:extLst>
                        <a:ext uri="{FF2B5EF4-FFF2-40B4-BE49-F238E27FC236}">
                          <a16:creationId xmlns:a16="http://schemas.microsoft.com/office/drawing/2014/main" id="{4619FC34-2141-5D16-4667-9D8D356389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24815" y="2729474"/>
                      <a:ext cx="0" cy="874338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4" name="Rechteck 43">
                      <a:extLst>
                        <a:ext uri="{FF2B5EF4-FFF2-40B4-BE49-F238E27FC236}">
                          <a16:creationId xmlns:a16="http://schemas.microsoft.com/office/drawing/2014/main" id="{2513D6E4-D1DC-0FA9-7CD3-1296497F4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8450" y="2655516"/>
                      <a:ext cx="188256" cy="181536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2">
                        <a:shade val="15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" name="Rechteck 44">
                      <a:extLst>
                        <a:ext uri="{FF2B5EF4-FFF2-40B4-BE49-F238E27FC236}">
                          <a16:creationId xmlns:a16="http://schemas.microsoft.com/office/drawing/2014/main" id="{473F71AB-166D-8189-CE6C-156040F92D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3929" y="2655516"/>
                      <a:ext cx="188256" cy="18153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15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46" name="Gerader Verbinder 45">
                      <a:extLst>
                        <a:ext uri="{FF2B5EF4-FFF2-40B4-BE49-F238E27FC236}">
                          <a16:creationId xmlns:a16="http://schemas.microsoft.com/office/drawing/2014/main" id="{3B83620D-7F10-3A7E-74CA-811CD0E5D5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150039" y="2702580"/>
                      <a:ext cx="0" cy="928126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Rechteck 46">
                      <a:extLst>
                        <a:ext uri="{FF2B5EF4-FFF2-40B4-BE49-F238E27FC236}">
                          <a16:creationId xmlns:a16="http://schemas.microsoft.com/office/drawing/2014/main" id="{2DB1025B-B3F6-4232-B783-0D8AE6A05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2077" y="2651876"/>
                      <a:ext cx="188256" cy="18153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hteck 47">
                      <a:extLst>
                        <a:ext uri="{FF2B5EF4-FFF2-40B4-BE49-F238E27FC236}">
                          <a16:creationId xmlns:a16="http://schemas.microsoft.com/office/drawing/2014/main" id="{90E01125-35A0-AA9F-423B-776EBAFA8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911" y="2655516"/>
                      <a:ext cx="188256" cy="18153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9" name="Rechteck 48">
                      <a:extLst>
                        <a:ext uri="{FF2B5EF4-FFF2-40B4-BE49-F238E27FC236}">
                          <a16:creationId xmlns:a16="http://schemas.microsoft.com/office/drawing/2014/main" id="{2C6666FF-DE10-952F-800B-6C4257275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2276" y="2649071"/>
                      <a:ext cx="188256" cy="18153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58" name="Gruppieren 57">
                      <a:extLst>
                        <a:ext uri="{FF2B5EF4-FFF2-40B4-BE49-F238E27FC236}">
                          <a16:creationId xmlns:a16="http://schemas.microsoft.com/office/drawing/2014/main" id="{C6A0EC33-88EF-36B8-5D2A-D95D5F545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19334" y="5170928"/>
                      <a:ext cx="1324914" cy="1225924"/>
                      <a:chOff x="9819335" y="5217530"/>
                      <a:chExt cx="1324914" cy="1225924"/>
                    </a:xfrm>
                  </p:grpSpPr>
                  <p:sp>
                    <p:nvSpPr>
                      <p:cNvPr id="57" name="Rechteck 56">
                        <a:extLst>
                          <a:ext uri="{FF2B5EF4-FFF2-40B4-BE49-F238E27FC236}">
                            <a16:creationId xmlns:a16="http://schemas.microsoft.com/office/drawing/2014/main" id="{7BC7BFD7-66ED-F3BE-E4BE-63BE33168C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19335" y="5217530"/>
                        <a:ext cx="1196788" cy="1225924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2" name="Rechteck 51">
                        <a:extLst>
                          <a:ext uri="{FF2B5EF4-FFF2-40B4-BE49-F238E27FC236}">
                            <a16:creationId xmlns:a16="http://schemas.microsoft.com/office/drawing/2014/main" id="{976B186E-595F-ACE1-50AB-D4A6AE15AC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76865" y="5580529"/>
                        <a:ext cx="188256" cy="181536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" name="Rechteck 52">
                        <a:extLst>
                          <a:ext uri="{FF2B5EF4-FFF2-40B4-BE49-F238E27FC236}">
                            <a16:creationId xmlns:a16="http://schemas.microsoft.com/office/drawing/2014/main" id="{24E91907-D980-C4FE-7CD7-48F427A9A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76865" y="5893173"/>
                        <a:ext cx="188256" cy="181536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2">
                          <a:shade val="15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" name="Textfeld 54">
                        <a:extLst>
                          <a:ext uri="{FF2B5EF4-FFF2-40B4-BE49-F238E27FC236}">
                            <a16:creationId xmlns:a16="http://schemas.microsoft.com/office/drawing/2014/main" id="{BC42BB94-F032-E6B7-82C4-3B41E89F5A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49166" y="5486401"/>
                        <a:ext cx="99508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/>
                          <a:t>Master</a:t>
                        </a:r>
                      </a:p>
                    </p:txBody>
                  </p:sp>
                  <p:sp>
                    <p:nvSpPr>
                      <p:cNvPr id="56" name="Textfeld 55">
                        <a:extLst>
                          <a:ext uri="{FF2B5EF4-FFF2-40B4-BE49-F238E27FC236}">
                            <a16:creationId xmlns:a16="http://schemas.microsoft.com/office/drawing/2014/main" id="{B2512530-906E-5733-A3A9-05ABAA20B4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49166" y="5791094"/>
                        <a:ext cx="99508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/>
                          <a:t>Slave</a:t>
                        </a:r>
                      </a:p>
                    </p:txBody>
                  </p:sp>
                </p:grpSp>
                <p:sp>
                  <p:nvSpPr>
                    <p:cNvPr id="54" name="Textfeld 53">
                      <a:extLst>
                        <a:ext uri="{FF2B5EF4-FFF2-40B4-BE49-F238E27FC236}">
                          <a16:creationId xmlns:a16="http://schemas.microsoft.com/office/drawing/2014/main" id="{4C59B0F4-0069-4D24-7240-0ED6BA622A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19334" y="5173987"/>
                      <a:ext cx="1196788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err="1"/>
                        <a:t>Legende</a:t>
                      </a:r>
                      <a:r>
                        <a:rPr lang="en-GB"/>
                        <a:t>:</a:t>
                      </a:r>
                    </a:p>
                  </p:txBody>
                </p:sp>
              </p:grpSp>
              <p:sp>
                <p:nvSpPr>
                  <p:cNvPr id="5" name="Rechteck 4">
                    <a:extLst>
                      <a:ext uri="{FF2B5EF4-FFF2-40B4-BE49-F238E27FC236}">
                        <a16:creationId xmlns:a16="http://schemas.microsoft.com/office/drawing/2014/main" id="{5EE8809F-F621-4154-8EE5-2C38A3EBDC97}"/>
                      </a:ext>
                    </a:extLst>
                  </p:cNvPr>
                  <p:cNvSpPr/>
                  <p:nvPr/>
                </p:nvSpPr>
                <p:spPr>
                  <a:xfrm>
                    <a:off x="5721193" y="3090945"/>
                    <a:ext cx="188256" cy="181536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" name="Rechteck 6">
                    <a:extLst>
                      <a:ext uri="{FF2B5EF4-FFF2-40B4-BE49-F238E27FC236}">
                        <a16:creationId xmlns:a16="http://schemas.microsoft.com/office/drawing/2014/main" id="{6B1ABB5E-3EA3-0CB3-6AA0-A4D964B5BA3C}"/>
                      </a:ext>
                    </a:extLst>
                  </p:cNvPr>
                  <p:cNvSpPr/>
                  <p:nvPr/>
                </p:nvSpPr>
                <p:spPr>
                  <a:xfrm>
                    <a:off x="4719707" y="3090945"/>
                    <a:ext cx="188256" cy="181536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Rechteck 8">
                    <a:extLst>
                      <a:ext uri="{FF2B5EF4-FFF2-40B4-BE49-F238E27FC236}">
                        <a16:creationId xmlns:a16="http://schemas.microsoft.com/office/drawing/2014/main" id="{D37C0777-4D39-39F8-5D2E-5BAA3B5908E5}"/>
                      </a:ext>
                    </a:extLst>
                  </p:cNvPr>
                  <p:cNvSpPr/>
                  <p:nvPr/>
                </p:nvSpPr>
                <p:spPr>
                  <a:xfrm>
                    <a:off x="9872278" y="6117172"/>
                    <a:ext cx="188256" cy="181536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Textfeld 23">
                    <a:extLst>
                      <a:ext uri="{FF2B5EF4-FFF2-40B4-BE49-F238E27FC236}">
                        <a16:creationId xmlns:a16="http://schemas.microsoft.com/office/drawing/2014/main" id="{CF27E9F8-1851-0FB7-528F-188E110A5AB5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2080" y="6027520"/>
                    <a:ext cx="9950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en-GB" err="1"/>
                      <a:t>Axi-AxiL</a:t>
                    </a:r>
                  </a:p>
                </p:txBody>
              </p:sp>
            </p:grpSp>
          </p:grpSp>
          <p:grpSp>
            <p:nvGrpSpPr>
              <p:cNvPr id="69" name="Gruppieren 68">
                <a:extLst>
                  <a:ext uri="{FF2B5EF4-FFF2-40B4-BE49-F238E27FC236}">
                    <a16:creationId xmlns:a16="http://schemas.microsoft.com/office/drawing/2014/main" id="{F71BB934-3631-FA05-30E5-ADE839223F1E}"/>
                  </a:ext>
                </a:extLst>
              </p:cNvPr>
              <p:cNvGrpSpPr/>
              <p:nvPr/>
            </p:nvGrpSpPr>
            <p:grpSpPr>
              <a:xfrm>
                <a:off x="9630335" y="3245713"/>
                <a:ext cx="2069623" cy="1118284"/>
                <a:chOff x="9630335" y="3245713"/>
                <a:chExt cx="2069623" cy="1118284"/>
              </a:xfrm>
            </p:grpSpPr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43E27DAC-4F72-4A0C-3EF4-BD8CC1943EA5}"/>
                    </a:ext>
                  </a:extLst>
                </p:cNvPr>
                <p:cNvSpPr/>
                <p:nvPr/>
              </p:nvSpPr>
              <p:spPr>
                <a:xfrm rot="16200000">
                  <a:off x="10542422" y="3206461"/>
                  <a:ext cx="1118284" cy="11967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/>
                    <a:t>SRAM</a:t>
                  </a:r>
                </a:p>
              </p:txBody>
            </p:sp>
            <p:cxnSp>
              <p:nvCxnSpPr>
                <p:cNvPr id="63" name="Gerader Verbinder 62">
                  <a:extLst>
                    <a:ext uri="{FF2B5EF4-FFF2-40B4-BE49-F238E27FC236}">
                      <a16:creationId xmlns:a16="http://schemas.microsoft.com/office/drawing/2014/main" id="{9C72F6E4-EFEF-9A61-031D-9064FC1A7B84}"/>
                    </a:ext>
                  </a:extLst>
                </p:cNvPr>
                <p:cNvCxnSpPr>
                  <a:cxnSpLocks/>
                  <a:stCxn id="64" idx="0"/>
                  <a:endCxn id="12" idx="3"/>
                </p:cNvCxnSpPr>
                <p:nvPr/>
              </p:nvCxnSpPr>
              <p:spPr>
                <a:xfrm flipH="1">
                  <a:off x="9630335" y="3804855"/>
                  <a:ext cx="782067" cy="663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AB177A44-764E-7B95-D65B-EE1F35347030}"/>
                    </a:ext>
                  </a:extLst>
                </p:cNvPr>
                <p:cNvSpPr/>
                <p:nvPr/>
              </p:nvSpPr>
              <p:spPr>
                <a:xfrm rot="16200000">
                  <a:off x="10409042" y="3714087"/>
                  <a:ext cx="188256" cy="181536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B89A64B2-F853-E74F-34C0-C394D897A8A6}"/>
                </a:ext>
              </a:extLst>
            </p:cNvPr>
            <p:cNvSpPr/>
            <p:nvPr/>
          </p:nvSpPr>
          <p:spPr>
            <a:xfrm>
              <a:off x="3265399" y="4828536"/>
              <a:ext cx="738457" cy="7902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Clock</a:t>
              </a:r>
            </a:p>
          </p:txBody>
        </p: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3589AC-5588-1C16-FF3E-4DD09C8A583F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V="1">
              <a:off x="3645833" y="4007224"/>
              <a:ext cx="0" cy="7631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C9CA20C7-4C1A-3BD3-ACBE-BD3096E99718}"/>
                </a:ext>
              </a:extLst>
            </p:cNvPr>
            <p:cNvSpPr/>
            <p:nvPr/>
          </p:nvSpPr>
          <p:spPr>
            <a:xfrm rot="16200000">
              <a:off x="3551705" y="4773707"/>
              <a:ext cx="188256" cy="18153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1516519-BDD7-3811-2C9E-4DD7203DD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5033" y="6395238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37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8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2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6" name="Group 134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6" name="Rectangle 135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Picture 4" descr="Nahaufnahme einer Platine">
            <a:extLst>
              <a:ext uri="{FF2B5EF4-FFF2-40B4-BE49-F238E27FC236}">
                <a16:creationId xmlns:a16="http://schemas.microsoft.com/office/drawing/2014/main" id="{454ACDD8-E7BC-BFD9-9DD7-55B353A8BA4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10628" b="5077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8" name="Group 138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0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2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4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5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8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9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1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2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3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4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5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8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9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0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1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0E212-757E-4D5C-F0AC-3C3A8F6C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err="1"/>
              <a:t>Prozessor</a:t>
            </a:r>
            <a:endParaRPr lang="en-US" sz="48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1AD3288-7252-52C1-FC0F-8B1327B14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39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Entwurf, Schädel, Darstellung enthält.&#10;&#10;KI-generierte Inhalte können fehlerhaft sein.">
            <a:extLst>
              <a:ext uri="{FF2B5EF4-FFF2-40B4-BE49-F238E27FC236}">
                <a16:creationId xmlns:a16="http://schemas.microsoft.com/office/drawing/2014/main" id="{DB4D3B6A-887D-AD41-24D6-980399279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17" y="618517"/>
            <a:ext cx="5658174" cy="5629884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B3E51A-A2C0-8050-1654-5EA961E2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GB"/>
              <a:t>PicoRV32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E2162-3598-4663-11B0-46938B92E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/>
              <a:t>Specs:</a:t>
            </a:r>
          </a:p>
          <a:p>
            <a:r>
              <a:rPr lang="en-GB" sz="1800"/>
              <a:t>50 MHz</a:t>
            </a:r>
          </a:p>
          <a:p>
            <a:r>
              <a:rPr lang="en-GB" sz="1800"/>
              <a:t>RV32IM</a:t>
            </a:r>
          </a:p>
          <a:p>
            <a:endParaRPr lang="en-GB" sz="1800"/>
          </a:p>
          <a:p>
            <a:endParaRPr lang="en-GB" sz="1800"/>
          </a:p>
          <a:p>
            <a:r>
              <a:rPr lang="en-GB" sz="1800"/>
              <a:t> Sehr </a:t>
            </a:r>
            <a:r>
              <a:rPr lang="en-GB" sz="1800" err="1"/>
              <a:t>klein</a:t>
            </a:r>
            <a:r>
              <a:rPr lang="en-GB" sz="1800"/>
              <a:t> ~1000 </a:t>
            </a:r>
            <a:r>
              <a:rPr lang="en-GB" sz="1800" err="1"/>
              <a:t>Luts</a:t>
            </a:r>
            <a:endParaRPr lang="en-GB" sz="1800"/>
          </a:p>
          <a:p>
            <a:r>
              <a:rPr lang="en-GB" sz="1800"/>
              <a:t>Verilog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2264352C-E1B5-15A9-9D28-D072969924A1}"/>
              </a:ext>
            </a:extLst>
          </p:cNvPr>
          <p:cNvSpPr/>
          <p:nvPr/>
        </p:nvSpPr>
        <p:spPr>
          <a:xfrm rot="5400000">
            <a:off x="8642978" y="3693303"/>
            <a:ext cx="437030" cy="2422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FAE8762-77CF-C614-8011-A2D20694FAA9}"/>
              </a:ext>
            </a:extLst>
          </p:cNvPr>
          <p:cNvSpPr/>
          <p:nvPr/>
        </p:nvSpPr>
        <p:spPr>
          <a:xfrm rot="5400000">
            <a:off x="8885266" y="3693302"/>
            <a:ext cx="437030" cy="2422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251D4C29-2C0B-EB97-F5F7-E87A333D12DC}"/>
              </a:ext>
            </a:extLst>
          </p:cNvPr>
          <p:cNvSpPr/>
          <p:nvPr/>
        </p:nvSpPr>
        <p:spPr>
          <a:xfrm rot="5400000">
            <a:off x="8358668" y="3651279"/>
            <a:ext cx="437030" cy="326334"/>
          </a:xfrm>
          <a:prstGeom prst="rightBrace">
            <a:avLst>
              <a:gd name="adj1" fmla="val 616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2025-06-07 20-04-53">
            <a:hlinkClick r:id="" action="ppaction://media"/>
            <a:extLst>
              <a:ext uri="{FF2B5EF4-FFF2-40B4-BE49-F238E27FC236}">
                <a16:creationId xmlns:a16="http://schemas.microsoft.com/office/drawing/2014/main" id="{C8FD63AC-9630-F9C1-D621-872C62CFA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bg2">
                <a:tint val="45000"/>
                <a:satMod val="400000"/>
              </a:schemeClr>
            </a:duotone>
          </a:blip>
          <a:srcRect t="30963" b="42995"/>
          <a:stretch>
            <a:fillRect/>
          </a:stretch>
        </p:blipFill>
        <p:spPr>
          <a:xfrm>
            <a:off x="7192256" y="4130173"/>
            <a:ext cx="3502959" cy="51313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97DDAE-BE59-7EC7-7F1A-C9F809293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2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75E-6 -3.33333E-6 L 0.10417 0.0009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06667 0.00093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7" grpId="0" animBg="1"/>
      <p:bldP spid="7" grpId="1" animBg="1"/>
      <p:bldP spid="9" grpId="0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96343EA-A05D-DBEA-EF68-B5985C7F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963321"/>
            <a:ext cx="6909479" cy="4940276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4A4862D-D98C-3685-E4E0-07913C06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GB" err="1"/>
              <a:t>VexRiscv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DDBA9-75D3-A21C-0228-1F2DEA01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500"/>
              <a:t>Specs:</a:t>
            </a:r>
          </a:p>
          <a:p>
            <a:pPr>
              <a:lnSpc>
                <a:spcPct val="110000"/>
              </a:lnSpc>
            </a:pPr>
            <a:r>
              <a:rPr lang="en-GB" sz="1500"/>
              <a:t>RV32 IM Erweiterbar mit Floating Point, etc.</a:t>
            </a:r>
          </a:p>
          <a:p>
            <a:pPr>
              <a:lnSpc>
                <a:spcPct val="110000"/>
              </a:lnSpc>
            </a:pPr>
            <a:r>
              <a:rPr lang="en-GB" sz="1500"/>
              <a:t>Konfigurierbar</a:t>
            </a:r>
          </a:p>
          <a:p>
            <a:pPr lvl="1">
              <a:lnSpc>
                <a:spcPct val="110000"/>
              </a:lnSpc>
            </a:pPr>
            <a:r>
              <a:rPr lang="en-GB" sz="1500"/>
              <a:t>Datencache</a:t>
            </a:r>
          </a:p>
          <a:p>
            <a:pPr lvl="1">
              <a:lnSpc>
                <a:spcPct val="110000"/>
              </a:lnSpc>
            </a:pPr>
            <a:r>
              <a:rPr lang="en-GB" sz="1500"/>
              <a:t>Instruktionscache</a:t>
            </a:r>
          </a:p>
          <a:p>
            <a:pPr lvl="1">
              <a:lnSpc>
                <a:spcPct val="110000"/>
              </a:lnSpc>
            </a:pPr>
            <a:r>
              <a:rPr lang="en-GB" sz="1500"/>
              <a:t>Pipelining</a:t>
            </a:r>
          </a:p>
          <a:p>
            <a:pPr lvl="1">
              <a:lnSpc>
                <a:spcPct val="110000"/>
              </a:lnSpc>
            </a:pPr>
            <a:r>
              <a:rPr lang="en-GB" sz="1500"/>
              <a:t>…</a:t>
            </a:r>
          </a:p>
          <a:p>
            <a:pPr>
              <a:lnSpc>
                <a:spcPct val="110000"/>
              </a:lnSpc>
            </a:pPr>
            <a:r>
              <a:rPr lang="en-GB" sz="1500"/>
              <a:t>SpinalHDL D:</a:t>
            </a:r>
          </a:p>
          <a:p>
            <a:pPr>
              <a:lnSpc>
                <a:spcPct val="110000"/>
              </a:lnSpc>
            </a:pPr>
            <a:r>
              <a:rPr lang="en-GB" sz="1500"/>
              <a:t>Axi</a:t>
            </a:r>
          </a:p>
          <a:p>
            <a:pPr>
              <a:lnSpc>
                <a:spcPct val="110000"/>
              </a:lnSpc>
            </a:pPr>
            <a:r>
              <a:rPr lang="en-GB" sz="1500"/>
              <a:t>Ca. 3000 LUTs (ohne FPU)</a:t>
            </a:r>
          </a:p>
          <a:p>
            <a:pPr>
              <a:lnSpc>
                <a:spcPct val="110000"/>
              </a:lnSpc>
            </a:pPr>
            <a:endParaRPr lang="en-GB" sz="15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04A8BC-C76B-7C86-A32F-D92DE05D9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82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8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16" name="Group 138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7" name="Rectangle 139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Vogelfedern von blauen und gelben Aras">
            <a:extLst>
              <a:ext uri="{FF2B5EF4-FFF2-40B4-BE49-F238E27FC236}">
                <a16:creationId xmlns:a16="http://schemas.microsoft.com/office/drawing/2014/main" id="{D5D5494D-07A8-B214-687D-27B783D57A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20136" b="3828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18" name="Group 142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9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20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1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2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3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4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6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7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8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9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0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1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2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3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4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5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6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7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8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9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DA6C80-A867-2E79-3004-5E4866C3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err="1"/>
              <a:t>Axi</a:t>
            </a:r>
            <a:endParaRPr lang="en-US" sz="48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A04E33-6E71-0898-E9FD-F1DD36861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11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C1B02-F007-26EF-0ADE-8F9EBB354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8" y="229979"/>
            <a:ext cx="10364451" cy="1596177"/>
          </a:xfrm>
        </p:spPr>
        <p:txBody>
          <a:bodyPr/>
          <a:lstStyle/>
          <a:p>
            <a:r>
              <a:rPr lang="en-GB" sz="4400"/>
              <a:t>AXI-Lite</a:t>
            </a:r>
            <a:endParaRPr lang="en-GB"/>
          </a:p>
        </p:txBody>
      </p:sp>
      <p:pic>
        <p:nvPicPr>
          <p:cNvPr id="5" name="Inhaltsplatzhalter 4" descr="Ein Bild, das Text, Screenshot, parallel, Zahl enthält.&#10;&#10;KI-generierte Inhalte können fehlerhaft sein.">
            <a:extLst>
              <a:ext uri="{FF2B5EF4-FFF2-40B4-BE49-F238E27FC236}">
                <a16:creationId xmlns:a16="http://schemas.microsoft.com/office/drawing/2014/main" id="{3CC5F4EF-8710-E2DA-3AB9-94B80B48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79" y="1566446"/>
            <a:ext cx="4194111" cy="435133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C22238D-6AF8-7E3B-0D44-ECA826D07BEE}"/>
              </a:ext>
            </a:extLst>
          </p:cNvPr>
          <p:cNvSpPr txBox="1"/>
          <p:nvPr/>
        </p:nvSpPr>
        <p:spPr>
          <a:xfrm>
            <a:off x="163046" y="5914221"/>
            <a:ext cx="5323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https://www.logic-fruit.com/blog/digital-interfaces/axi-full-axi-lite-interfaces/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338653F8-8BC7-4F21-E852-2D2B696170D2}"/>
              </a:ext>
            </a:extLst>
          </p:cNvPr>
          <p:cNvSpPr/>
          <p:nvPr/>
        </p:nvSpPr>
        <p:spPr>
          <a:xfrm>
            <a:off x="2035787" y="2631939"/>
            <a:ext cx="1475136" cy="416858"/>
          </a:xfrm>
          <a:custGeom>
            <a:avLst/>
            <a:gdLst>
              <a:gd name="connsiteX0" fmla="*/ 196424 w 1475136"/>
              <a:gd name="connsiteY0" fmla="*/ 80682 h 545587"/>
              <a:gd name="connsiteX1" fmla="*/ 162807 w 1475136"/>
              <a:gd name="connsiteY1" fmla="*/ 100853 h 545587"/>
              <a:gd name="connsiteX2" fmla="*/ 88848 w 1475136"/>
              <a:gd name="connsiteY2" fmla="*/ 181535 h 545587"/>
              <a:gd name="connsiteX3" fmla="*/ 21613 w 1475136"/>
              <a:gd name="connsiteY3" fmla="*/ 268941 h 545587"/>
              <a:gd name="connsiteX4" fmla="*/ 1442 w 1475136"/>
              <a:gd name="connsiteY4" fmla="*/ 282388 h 545587"/>
              <a:gd name="connsiteX5" fmla="*/ 384683 w 1475136"/>
              <a:gd name="connsiteY5" fmla="*/ 60512 h 545587"/>
              <a:gd name="connsiteX6" fmla="*/ 485536 w 1475136"/>
              <a:gd name="connsiteY6" fmla="*/ 0 h 545587"/>
              <a:gd name="connsiteX7" fmla="*/ 317448 w 1475136"/>
              <a:gd name="connsiteY7" fmla="*/ 268941 h 545587"/>
              <a:gd name="connsiteX8" fmla="*/ 223319 w 1475136"/>
              <a:gd name="connsiteY8" fmla="*/ 396688 h 545587"/>
              <a:gd name="connsiteX9" fmla="*/ 196424 w 1475136"/>
              <a:gd name="connsiteY9" fmla="*/ 430306 h 545587"/>
              <a:gd name="connsiteX10" fmla="*/ 337619 w 1475136"/>
              <a:gd name="connsiteY10" fmla="*/ 316006 h 545587"/>
              <a:gd name="connsiteX11" fmla="*/ 606560 w 1475136"/>
              <a:gd name="connsiteY11" fmla="*/ 147918 h 545587"/>
              <a:gd name="connsiteX12" fmla="*/ 788095 w 1475136"/>
              <a:gd name="connsiteY12" fmla="*/ 53788 h 545587"/>
              <a:gd name="connsiteX13" fmla="*/ 572942 w 1475136"/>
              <a:gd name="connsiteY13" fmla="*/ 416859 h 545587"/>
              <a:gd name="connsiteX14" fmla="*/ 519154 w 1475136"/>
              <a:gd name="connsiteY14" fmla="*/ 504265 h 545587"/>
              <a:gd name="connsiteX15" fmla="*/ 512430 w 1475136"/>
              <a:gd name="connsiteY15" fmla="*/ 544606 h 545587"/>
              <a:gd name="connsiteX16" fmla="*/ 969630 w 1475136"/>
              <a:gd name="connsiteY16" fmla="*/ 194982 h 545587"/>
              <a:gd name="connsiteX17" fmla="*/ 1144442 w 1475136"/>
              <a:gd name="connsiteY17" fmla="*/ 80682 h 545587"/>
              <a:gd name="connsiteX18" fmla="*/ 956183 w 1475136"/>
              <a:gd name="connsiteY18" fmla="*/ 369794 h 545587"/>
              <a:gd name="connsiteX19" fmla="*/ 915842 w 1475136"/>
              <a:gd name="connsiteY19" fmla="*/ 457200 h 545587"/>
              <a:gd name="connsiteX20" fmla="*/ 909119 w 1475136"/>
              <a:gd name="connsiteY20" fmla="*/ 477371 h 545587"/>
              <a:gd name="connsiteX21" fmla="*/ 1305807 w 1475136"/>
              <a:gd name="connsiteY21" fmla="*/ 181535 h 545587"/>
              <a:gd name="connsiteX22" fmla="*/ 1440277 w 1475136"/>
              <a:gd name="connsiteY22" fmla="*/ 94129 h 545587"/>
              <a:gd name="connsiteX23" fmla="*/ 1473895 w 1475136"/>
              <a:gd name="connsiteY23" fmla="*/ 67235 h 545587"/>
              <a:gd name="connsiteX24" fmla="*/ 1406660 w 1475136"/>
              <a:gd name="connsiteY24" fmla="*/ 147918 h 545587"/>
              <a:gd name="connsiteX25" fmla="*/ 1319254 w 1475136"/>
              <a:gd name="connsiteY25" fmla="*/ 295835 h 545587"/>
              <a:gd name="connsiteX26" fmla="*/ 1258742 w 1475136"/>
              <a:gd name="connsiteY26" fmla="*/ 416859 h 545587"/>
              <a:gd name="connsiteX27" fmla="*/ 1225124 w 1475136"/>
              <a:gd name="connsiteY27" fmla="*/ 470647 h 54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75136" h="545587">
                <a:moveTo>
                  <a:pt x="196424" y="80682"/>
                </a:moveTo>
                <a:cubicBezTo>
                  <a:pt x="185218" y="87406"/>
                  <a:pt x="172921" y="92578"/>
                  <a:pt x="162807" y="100853"/>
                </a:cubicBezTo>
                <a:cubicBezTo>
                  <a:pt x="138857" y="120448"/>
                  <a:pt x="108160" y="157073"/>
                  <a:pt x="88848" y="181535"/>
                </a:cubicBezTo>
                <a:cubicBezTo>
                  <a:pt x="66071" y="210386"/>
                  <a:pt x="52198" y="248552"/>
                  <a:pt x="21613" y="268941"/>
                </a:cubicBezTo>
                <a:cubicBezTo>
                  <a:pt x="14889" y="273423"/>
                  <a:pt x="-5566" y="286411"/>
                  <a:pt x="1442" y="282388"/>
                </a:cubicBezTo>
                <a:lnTo>
                  <a:pt x="384683" y="60512"/>
                </a:lnTo>
                <a:cubicBezTo>
                  <a:pt x="418547" y="40758"/>
                  <a:pt x="485536" y="0"/>
                  <a:pt x="485536" y="0"/>
                </a:cubicBezTo>
                <a:cubicBezTo>
                  <a:pt x="421675" y="127721"/>
                  <a:pt x="435859" y="108239"/>
                  <a:pt x="317448" y="268941"/>
                </a:cubicBezTo>
                <a:cubicBezTo>
                  <a:pt x="286072" y="311523"/>
                  <a:pt x="256362" y="355385"/>
                  <a:pt x="223319" y="396688"/>
                </a:cubicBezTo>
                <a:cubicBezTo>
                  <a:pt x="214354" y="407894"/>
                  <a:pt x="184700" y="438582"/>
                  <a:pt x="196424" y="430306"/>
                </a:cubicBezTo>
                <a:cubicBezTo>
                  <a:pt x="245894" y="395386"/>
                  <a:pt x="287744" y="350346"/>
                  <a:pt x="337619" y="316006"/>
                </a:cubicBezTo>
                <a:cubicBezTo>
                  <a:pt x="424692" y="256054"/>
                  <a:pt x="515780" y="202093"/>
                  <a:pt x="606560" y="147918"/>
                </a:cubicBezTo>
                <a:cubicBezTo>
                  <a:pt x="723737" y="77989"/>
                  <a:pt x="711213" y="84540"/>
                  <a:pt x="788095" y="53788"/>
                </a:cubicBezTo>
                <a:cubicBezTo>
                  <a:pt x="666615" y="236011"/>
                  <a:pt x="775686" y="68393"/>
                  <a:pt x="572942" y="416859"/>
                </a:cubicBezTo>
                <a:cubicBezTo>
                  <a:pt x="555738" y="446428"/>
                  <a:pt x="519154" y="504265"/>
                  <a:pt x="519154" y="504265"/>
                </a:cubicBezTo>
                <a:cubicBezTo>
                  <a:pt x="516913" y="517712"/>
                  <a:pt x="500839" y="551782"/>
                  <a:pt x="512430" y="544606"/>
                </a:cubicBezTo>
                <a:cubicBezTo>
                  <a:pt x="695251" y="431431"/>
                  <a:pt x="805608" y="317998"/>
                  <a:pt x="969630" y="194982"/>
                </a:cubicBezTo>
                <a:cubicBezTo>
                  <a:pt x="1109157" y="90337"/>
                  <a:pt x="1067064" y="106477"/>
                  <a:pt x="1144442" y="80682"/>
                </a:cubicBezTo>
                <a:cubicBezTo>
                  <a:pt x="1081689" y="177053"/>
                  <a:pt x="1004375" y="265378"/>
                  <a:pt x="956183" y="369794"/>
                </a:cubicBezTo>
                <a:cubicBezTo>
                  <a:pt x="942736" y="398929"/>
                  <a:pt x="928704" y="427802"/>
                  <a:pt x="915842" y="457200"/>
                </a:cubicBezTo>
                <a:cubicBezTo>
                  <a:pt x="913001" y="463693"/>
                  <a:pt x="903332" y="481462"/>
                  <a:pt x="909119" y="477371"/>
                </a:cubicBezTo>
                <a:cubicBezTo>
                  <a:pt x="1043814" y="382155"/>
                  <a:pt x="1167505" y="271432"/>
                  <a:pt x="1305807" y="181535"/>
                </a:cubicBezTo>
                <a:cubicBezTo>
                  <a:pt x="1350630" y="152400"/>
                  <a:pt x="1396069" y="124190"/>
                  <a:pt x="1440277" y="94129"/>
                </a:cubicBezTo>
                <a:cubicBezTo>
                  <a:pt x="1452144" y="86060"/>
                  <a:pt x="1481501" y="55066"/>
                  <a:pt x="1473895" y="67235"/>
                </a:cubicBezTo>
                <a:cubicBezTo>
                  <a:pt x="1455341" y="96922"/>
                  <a:pt x="1426276" y="118921"/>
                  <a:pt x="1406660" y="147918"/>
                </a:cubicBezTo>
                <a:cubicBezTo>
                  <a:pt x="1374571" y="195354"/>
                  <a:pt x="1346854" y="245654"/>
                  <a:pt x="1319254" y="295835"/>
                </a:cubicBezTo>
                <a:cubicBezTo>
                  <a:pt x="1297518" y="335355"/>
                  <a:pt x="1280125" y="377147"/>
                  <a:pt x="1258742" y="416859"/>
                </a:cubicBezTo>
                <a:cubicBezTo>
                  <a:pt x="1248718" y="435475"/>
                  <a:pt x="1225124" y="470647"/>
                  <a:pt x="1225124" y="47064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68CAF5BB-EBFF-904A-2BE0-BCD3F30ECAEE}"/>
              </a:ext>
            </a:extLst>
          </p:cNvPr>
          <p:cNvSpPr/>
          <p:nvPr/>
        </p:nvSpPr>
        <p:spPr>
          <a:xfrm>
            <a:off x="1580028" y="4217687"/>
            <a:ext cx="1411941" cy="404416"/>
          </a:xfrm>
          <a:custGeom>
            <a:avLst/>
            <a:gdLst>
              <a:gd name="connsiteX0" fmla="*/ 183720 w 1582214"/>
              <a:gd name="connsiteY0" fmla="*/ 33617 h 404416"/>
              <a:gd name="connsiteX1" fmla="*/ 116485 w 1582214"/>
              <a:gd name="connsiteY1" fmla="*/ 127747 h 404416"/>
              <a:gd name="connsiteX2" fmla="*/ 82867 w 1582214"/>
              <a:gd name="connsiteY2" fmla="*/ 161364 h 404416"/>
              <a:gd name="connsiteX3" fmla="*/ 49249 w 1582214"/>
              <a:gd name="connsiteY3" fmla="*/ 221876 h 404416"/>
              <a:gd name="connsiteX4" fmla="*/ 15632 w 1582214"/>
              <a:gd name="connsiteY4" fmla="*/ 262217 h 404416"/>
              <a:gd name="connsiteX5" fmla="*/ 2185 w 1582214"/>
              <a:gd name="connsiteY5" fmla="*/ 282388 h 404416"/>
              <a:gd name="connsiteX6" fmla="*/ 143379 w 1582214"/>
              <a:gd name="connsiteY6" fmla="*/ 221876 h 404416"/>
              <a:gd name="connsiteX7" fmla="*/ 257679 w 1582214"/>
              <a:gd name="connsiteY7" fmla="*/ 161364 h 404416"/>
              <a:gd name="connsiteX8" fmla="*/ 318190 w 1582214"/>
              <a:gd name="connsiteY8" fmla="*/ 134470 h 404416"/>
              <a:gd name="connsiteX9" fmla="*/ 345085 w 1582214"/>
              <a:gd name="connsiteY9" fmla="*/ 114300 h 404416"/>
              <a:gd name="connsiteX10" fmla="*/ 392149 w 1582214"/>
              <a:gd name="connsiteY10" fmla="*/ 94129 h 404416"/>
              <a:gd name="connsiteX11" fmla="*/ 432490 w 1582214"/>
              <a:gd name="connsiteY11" fmla="*/ 73958 h 404416"/>
              <a:gd name="connsiteX12" fmla="*/ 452661 w 1582214"/>
              <a:gd name="connsiteY12" fmla="*/ 67235 h 404416"/>
              <a:gd name="connsiteX13" fmla="*/ 486279 w 1582214"/>
              <a:gd name="connsiteY13" fmla="*/ 53788 h 404416"/>
              <a:gd name="connsiteX14" fmla="*/ 540067 w 1582214"/>
              <a:gd name="connsiteY14" fmla="*/ 26894 h 404416"/>
              <a:gd name="connsiteX15" fmla="*/ 466108 w 1582214"/>
              <a:gd name="connsiteY15" fmla="*/ 87405 h 404416"/>
              <a:gd name="connsiteX16" fmla="*/ 351808 w 1582214"/>
              <a:gd name="connsiteY16" fmla="*/ 194982 h 404416"/>
              <a:gd name="connsiteX17" fmla="*/ 230785 w 1582214"/>
              <a:gd name="connsiteY17" fmla="*/ 289111 h 404416"/>
              <a:gd name="connsiteX18" fmla="*/ 136655 w 1582214"/>
              <a:gd name="connsiteY18" fmla="*/ 369794 h 404416"/>
              <a:gd name="connsiteX19" fmla="*/ 109761 w 1582214"/>
              <a:gd name="connsiteY19" fmla="*/ 396688 h 404416"/>
              <a:gd name="connsiteX20" fmla="*/ 526620 w 1582214"/>
              <a:gd name="connsiteY20" fmla="*/ 194982 h 404416"/>
              <a:gd name="connsiteX21" fmla="*/ 815732 w 1582214"/>
              <a:gd name="connsiteY21" fmla="*/ 40341 h 404416"/>
              <a:gd name="connsiteX22" fmla="*/ 654367 w 1582214"/>
              <a:gd name="connsiteY22" fmla="*/ 248770 h 404416"/>
              <a:gd name="connsiteX23" fmla="*/ 593855 w 1582214"/>
              <a:gd name="connsiteY23" fmla="*/ 322729 h 404416"/>
              <a:gd name="connsiteX24" fmla="*/ 573685 w 1582214"/>
              <a:gd name="connsiteY24" fmla="*/ 363070 h 404416"/>
              <a:gd name="connsiteX25" fmla="*/ 909861 w 1582214"/>
              <a:gd name="connsiteY25" fmla="*/ 141194 h 404416"/>
              <a:gd name="connsiteX26" fmla="*/ 1165355 w 1582214"/>
              <a:gd name="connsiteY26" fmla="*/ 0 h 404416"/>
              <a:gd name="connsiteX27" fmla="*/ 1044332 w 1582214"/>
              <a:gd name="connsiteY27" fmla="*/ 316005 h 404416"/>
              <a:gd name="connsiteX28" fmla="*/ 1024161 w 1582214"/>
              <a:gd name="connsiteY28" fmla="*/ 369794 h 404416"/>
              <a:gd name="connsiteX29" fmla="*/ 1003990 w 1582214"/>
              <a:gd name="connsiteY29" fmla="*/ 403411 h 404416"/>
              <a:gd name="connsiteX30" fmla="*/ 1340167 w 1582214"/>
              <a:gd name="connsiteY30" fmla="*/ 181535 h 404416"/>
              <a:gd name="connsiteX31" fmla="*/ 1454467 w 1582214"/>
              <a:gd name="connsiteY31" fmla="*/ 107576 h 404416"/>
              <a:gd name="connsiteX32" fmla="*/ 1548596 w 1582214"/>
              <a:gd name="connsiteY32" fmla="*/ 47064 h 404416"/>
              <a:gd name="connsiteX33" fmla="*/ 1582214 w 1582214"/>
              <a:gd name="connsiteY33" fmla="*/ 20170 h 404416"/>
              <a:gd name="connsiteX34" fmla="*/ 1535149 w 1582214"/>
              <a:gd name="connsiteY34" fmla="*/ 100852 h 404416"/>
              <a:gd name="connsiteX35" fmla="*/ 1514979 w 1582214"/>
              <a:gd name="connsiteY35" fmla="*/ 141194 h 404416"/>
              <a:gd name="connsiteX36" fmla="*/ 1454467 w 1582214"/>
              <a:gd name="connsiteY36" fmla="*/ 228600 h 404416"/>
              <a:gd name="connsiteX37" fmla="*/ 1400679 w 1582214"/>
              <a:gd name="connsiteY37" fmla="*/ 309282 h 404416"/>
              <a:gd name="connsiteX38" fmla="*/ 1380508 w 1582214"/>
              <a:gd name="connsiteY38" fmla="*/ 342900 h 404416"/>
              <a:gd name="connsiteX39" fmla="*/ 1373785 w 1582214"/>
              <a:gd name="connsiteY39" fmla="*/ 363070 h 404416"/>
              <a:gd name="connsiteX40" fmla="*/ 1360338 w 1582214"/>
              <a:gd name="connsiteY40" fmla="*/ 376517 h 40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82214" h="404416">
                <a:moveTo>
                  <a:pt x="183720" y="33617"/>
                </a:moveTo>
                <a:cubicBezTo>
                  <a:pt x="162478" y="69020"/>
                  <a:pt x="147959" y="96274"/>
                  <a:pt x="116485" y="127747"/>
                </a:cubicBezTo>
                <a:cubicBezTo>
                  <a:pt x="105279" y="138953"/>
                  <a:pt x="92078" y="148468"/>
                  <a:pt x="82867" y="161364"/>
                </a:cubicBezTo>
                <a:cubicBezTo>
                  <a:pt x="69455" y="180140"/>
                  <a:pt x="62048" y="202677"/>
                  <a:pt x="49249" y="221876"/>
                </a:cubicBezTo>
                <a:cubicBezTo>
                  <a:pt x="39540" y="236440"/>
                  <a:pt x="26378" y="248400"/>
                  <a:pt x="15632" y="262217"/>
                </a:cubicBezTo>
                <a:cubicBezTo>
                  <a:pt x="10671" y="268596"/>
                  <a:pt x="-5896" y="282388"/>
                  <a:pt x="2185" y="282388"/>
                </a:cubicBezTo>
                <a:cubicBezTo>
                  <a:pt x="32418" y="282388"/>
                  <a:pt x="126841" y="229751"/>
                  <a:pt x="143379" y="221876"/>
                </a:cubicBezTo>
                <a:cubicBezTo>
                  <a:pt x="406753" y="96460"/>
                  <a:pt x="9358" y="292829"/>
                  <a:pt x="257679" y="161364"/>
                </a:cubicBezTo>
                <a:cubicBezTo>
                  <a:pt x="277187" y="151036"/>
                  <a:pt x="298755" y="144935"/>
                  <a:pt x="318190" y="134470"/>
                </a:cubicBezTo>
                <a:cubicBezTo>
                  <a:pt x="328057" y="129157"/>
                  <a:pt x="335247" y="119666"/>
                  <a:pt x="345085" y="114300"/>
                </a:cubicBezTo>
                <a:cubicBezTo>
                  <a:pt x="360069" y="106127"/>
                  <a:pt x="376652" y="101282"/>
                  <a:pt x="392149" y="94129"/>
                </a:cubicBezTo>
                <a:cubicBezTo>
                  <a:pt x="405799" y="87829"/>
                  <a:pt x="418751" y="80064"/>
                  <a:pt x="432490" y="73958"/>
                </a:cubicBezTo>
                <a:cubicBezTo>
                  <a:pt x="438966" y="71080"/>
                  <a:pt x="446025" y="69723"/>
                  <a:pt x="452661" y="67235"/>
                </a:cubicBezTo>
                <a:cubicBezTo>
                  <a:pt x="463962" y="62997"/>
                  <a:pt x="475321" y="58846"/>
                  <a:pt x="486279" y="53788"/>
                </a:cubicBezTo>
                <a:cubicBezTo>
                  <a:pt x="504480" y="45388"/>
                  <a:pt x="550381" y="9705"/>
                  <a:pt x="540067" y="26894"/>
                </a:cubicBezTo>
                <a:cubicBezTo>
                  <a:pt x="523678" y="54207"/>
                  <a:pt x="489868" y="66190"/>
                  <a:pt x="466108" y="87405"/>
                </a:cubicBezTo>
                <a:cubicBezTo>
                  <a:pt x="427080" y="122252"/>
                  <a:pt x="391533" y="160932"/>
                  <a:pt x="351808" y="194982"/>
                </a:cubicBezTo>
                <a:cubicBezTo>
                  <a:pt x="313005" y="228242"/>
                  <a:pt x="269588" y="255851"/>
                  <a:pt x="230785" y="289111"/>
                </a:cubicBezTo>
                <a:cubicBezTo>
                  <a:pt x="199408" y="316005"/>
                  <a:pt x="165877" y="340572"/>
                  <a:pt x="136655" y="369794"/>
                </a:cubicBezTo>
                <a:cubicBezTo>
                  <a:pt x="127690" y="378759"/>
                  <a:pt x="98192" y="401874"/>
                  <a:pt x="109761" y="396688"/>
                </a:cubicBezTo>
                <a:cubicBezTo>
                  <a:pt x="250620" y="333544"/>
                  <a:pt x="387648" y="262178"/>
                  <a:pt x="526620" y="194982"/>
                </a:cubicBezTo>
                <a:cubicBezTo>
                  <a:pt x="756277" y="83939"/>
                  <a:pt x="660333" y="140239"/>
                  <a:pt x="815732" y="40341"/>
                </a:cubicBezTo>
                <a:lnTo>
                  <a:pt x="654367" y="248770"/>
                </a:lnTo>
                <a:cubicBezTo>
                  <a:pt x="634687" y="273817"/>
                  <a:pt x="608100" y="294238"/>
                  <a:pt x="593855" y="322729"/>
                </a:cubicBezTo>
                <a:cubicBezTo>
                  <a:pt x="587132" y="336176"/>
                  <a:pt x="560649" y="370559"/>
                  <a:pt x="573685" y="363070"/>
                </a:cubicBezTo>
                <a:cubicBezTo>
                  <a:pt x="690107" y="296190"/>
                  <a:pt x="791862" y="205251"/>
                  <a:pt x="909861" y="141194"/>
                </a:cubicBezTo>
                <a:cubicBezTo>
                  <a:pt x="1152287" y="9592"/>
                  <a:pt x="1070922" y="62957"/>
                  <a:pt x="1165355" y="0"/>
                </a:cubicBezTo>
                <a:cubicBezTo>
                  <a:pt x="1116729" y="210717"/>
                  <a:pt x="1184353" y="-57381"/>
                  <a:pt x="1044332" y="316005"/>
                </a:cubicBezTo>
                <a:cubicBezTo>
                  <a:pt x="1037608" y="333935"/>
                  <a:pt x="1032186" y="352408"/>
                  <a:pt x="1024161" y="369794"/>
                </a:cubicBezTo>
                <a:cubicBezTo>
                  <a:pt x="1018685" y="381659"/>
                  <a:pt x="992763" y="410099"/>
                  <a:pt x="1003990" y="403411"/>
                </a:cubicBezTo>
                <a:cubicBezTo>
                  <a:pt x="1119337" y="334693"/>
                  <a:pt x="1227939" y="255237"/>
                  <a:pt x="1340167" y="181535"/>
                </a:cubicBezTo>
                <a:lnTo>
                  <a:pt x="1454467" y="107576"/>
                </a:lnTo>
                <a:cubicBezTo>
                  <a:pt x="1465125" y="100755"/>
                  <a:pt x="1534106" y="58656"/>
                  <a:pt x="1548596" y="47064"/>
                </a:cubicBezTo>
                <a:lnTo>
                  <a:pt x="1582214" y="20170"/>
                </a:lnTo>
                <a:cubicBezTo>
                  <a:pt x="1548235" y="88128"/>
                  <a:pt x="1597446" y="-8168"/>
                  <a:pt x="1535149" y="100852"/>
                </a:cubicBezTo>
                <a:cubicBezTo>
                  <a:pt x="1527690" y="113906"/>
                  <a:pt x="1523007" y="128483"/>
                  <a:pt x="1514979" y="141194"/>
                </a:cubicBezTo>
                <a:cubicBezTo>
                  <a:pt x="1496056" y="171155"/>
                  <a:pt x="1472048" y="197833"/>
                  <a:pt x="1454467" y="228600"/>
                </a:cubicBezTo>
                <a:cubicBezTo>
                  <a:pt x="1393745" y="334862"/>
                  <a:pt x="1460072" y="224434"/>
                  <a:pt x="1400679" y="309282"/>
                </a:cubicBezTo>
                <a:cubicBezTo>
                  <a:pt x="1393185" y="319988"/>
                  <a:pt x="1386352" y="331211"/>
                  <a:pt x="1380508" y="342900"/>
                </a:cubicBezTo>
                <a:cubicBezTo>
                  <a:pt x="1377339" y="349239"/>
                  <a:pt x="1377431" y="356993"/>
                  <a:pt x="1373785" y="363070"/>
                </a:cubicBezTo>
                <a:cubicBezTo>
                  <a:pt x="1370524" y="368506"/>
                  <a:pt x="1364820" y="372035"/>
                  <a:pt x="1360338" y="37651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B7AE126-4FB4-6E90-B723-AE2017DA1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51" y="1943102"/>
            <a:ext cx="5561698" cy="375730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BEBE985-BABB-A2C7-D831-0089FE6080DD}"/>
              </a:ext>
            </a:extLst>
          </p:cNvPr>
          <p:cNvSpPr txBox="1"/>
          <p:nvPr/>
        </p:nvSpPr>
        <p:spPr>
          <a:xfrm>
            <a:off x="7130402" y="5929610"/>
            <a:ext cx="33112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/>
              <a:t>https://zipcpu.com/blog/2020/03/08/easyaxil.html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6279BF1-1B4C-6D19-6C70-A34FCBE54519}"/>
              </a:ext>
            </a:extLst>
          </p:cNvPr>
          <p:cNvSpPr/>
          <p:nvPr/>
        </p:nvSpPr>
        <p:spPr>
          <a:xfrm>
            <a:off x="5849471" y="3576918"/>
            <a:ext cx="5513517" cy="2132888"/>
          </a:xfrm>
          <a:custGeom>
            <a:avLst/>
            <a:gdLst>
              <a:gd name="connsiteX0" fmla="*/ 0 w 5513517"/>
              <a:gd name="connsiteY0" fmla="*/ 497541 h 2132888"/>
              <a:gd name="connsiteX1" fmla="*/ 33617 w 5513517"/>
              <a:gd name="connsiteY1" fmla="*/ 484094 h 2132888"/>
              <a:gd name="connsiteX2" fmla="*/ 470647 w 5513517"/>
              <a:gd name="connsiteY2" fmla="*/ 194982 h 2132888"/>
              <a:gd name="connsiteX3" fmla="*/ 611841 w 5513517"/>
              <a:gd name="connsiteY3" fmla="*/ 114300 h 2132888"/>
              <a:gd name="connsiteX4" fmla="*/ 712694 w 5513517"/>
              <a:gd name="connsiteY4" fmla="*/ 53788 h 2132888"/>
              <a:gd name="connsiteX5" fmla="*/ 759758 w 5513517"/>
              <a:gd name="connsiteY5" fmla="*/ 33617 h 2132888"/>
              <a:gd name="connsiteX6" fmla="*/ 806823 w 5513517"/>
              <a:gd name="connsiteY6" fmla="*/ 13447 h 2132888"/>
              <a:gd name="connsiteX7" fmla="*/ 490817 w 5513517"/>
              <a:gd name="connsiteY7" fmla="*/ 497541 h 2132888"/>
              <a:gd name="connsiteX8" fmla="*/ 302558 w 5513517"/>
              <a:gd name="connsiteY8" fmla="*/ 779929 h 2132888"/>
              <a:gd name="connsiteX9" fmla="*/ 94129 w 5513517"/>
              <a:gd name="connsiteY9" fmla="*/ 1102658 h 2132888"/>
              <a:gd name="connsiteX10" fmla="*/ 60511 w 5513517"/>
              <a:gd name="connsiteY10" fmla="*/ 1169894 h 2132888"/>
              <a:gd name="connsiteX11" fmla="*/ 47064 w 5513517"/>
              <a:gd name="connsiteY11" fmla="*/ 1223682 h 2132888"/>
              <a:gd name="connsiteX12" fmla="*/ 40341 w 5513517"/>
              <a:gd name="connsiteY12" fmla="*/ 1243853 h 2132888"/>
              <a:gd name="connsiteX13" fmla="*/ 746311 w 5513517"/>
              <a:gd name="connsiteY13" fmla="*/ 793376 h 2132888"/>
              <a:gd name="connsiteX14" fmla="*/ 1324535 w 5513517"/>
              <a:gd name="connsiteY14" fmla="*/ 349623 h 2132888"/>
              <a:gd name="connsiteX15" fmla="*/ 1405217 w 5513517"/>
              <a:gd name="connsiteY15" fmla="*/ 275664 h 2132888"/>
              <a:gd name="connsiteX16" fmla="*/ 1432111 w 5513517"/>
              <a:gd name="connsiteY16" fmla="*/ 262217 h 2132888"/>
              <a:gd name="connsiteX17" fmla="*/ 1465729 w 5513517"/>
              <a:gd name="connsiteY17" fmla="*/ 228600 h 2132888"/>
              <a:gd name="connsiteX18" fmla="*/ 1539688 w 5513517"/>
              <a:gd name="connsiteY18" fmla="*/ 181535 h 2132888"/>
              <a:gd name="connsiteX19" fmla="*/ 1627094 w 5513517"/>
              <a:gd name="connsiteY19" fmla="*/ 121023 h 2132888"/>
              <a:gd name="connsiteX20" fmla="*/ 1674158 w 5513517"/>
              <a:gd name="connsiteY20" fmla="*/ 87406 h 2132888"/>
              <a:gd name="connsiteX21" fmla="*/ 1707776 w 5513517"/>
              <a:gd name="connsiteY21" fmla="*/ 73958 h 2132888"/>
              <a:gd name="connsiteX22" fmla="*/ 1512794 w 5513517"/>
              <a:gd name="connsiteY22" fmla="*/ 329453 h 2132888"/>
              <a:gd name="connsiteX23" fmla="*/ 605117 w 5513517"/>
              <a:gd name="connsiteY23" fmla="*/ 1351429 h 2132888"/>
              <a:gd name="connsiteX24" fmla="*/ 208429 w 5513517"/>
              <a:gd name="connsiteY24" fmla="*/ 1748117 h 2132888"/>
              <a:gd name="connsiteX25" fmla="*/ 40341 w 5513517"/>
              <a:gd name="connsiteY25" fmla="*/ 1916206 h 2132888"/>
              <a:gd name="connsiteX26" fmla="*/ 94129 w 5513517"/>
              <a:gd name="connsiteY26" fmla="*/ 1882588 h 2132888"/>
              <a:gd name="connsiteX27" fmla="*/ 584947 w 5513517"/>
              <a:gd name="connsiteY27" fmla="*/ 1620370 h 2132888"/>
              <a:gd name="connsiteX28" fmla="*/ 1021976 w 5513517"/>
              <a:gd name="connsiteY28" fmla="*/ 1364876 h 2132888"/>
              <a:gd name="connsiteX29" fmla="*/ 1936376 w 5513517"/>
              <a:gd name="connsiteY29" fmla="*/ 638735 h 2132888"/>
              <a:gd name="connsiteX30" fmla="*/ 2097741 w 5513517"/>
              <a:gd name="connsiteY30" fmla="*/ 497541 h 2132888"/>
              <a:gd name="connsiteX31" fmla="*/ 2191870 w 5513517"/>
              <a:gd name="connsiteY31" fmla="*/ 416858 h 2132888"/>
              <a:gd name="connsiteX32" fmla="*/ 2393576 w 5513517"/>
              <a:gd name="connsiteY32" fmla="*/ 201706 h 2132888"/>
              <a:gd name="connsiteX33" fmla="*/ 2474258 w 5513517"/>
              <a:gd name="connsiteY33" fmla="*/ 134470 h 2132888"/>
              <a:gd name="connsiteX34" fmla="*/ 2494429 w 5513517"/>
              <a:gd name="connsiteY34" fmla="*/ 121023 h 2132888"/>
              <a:gd name="connsiteX35" fmla="*/ 2521323 w 5513517"/>
              <a:gd name="connsiteY35" fmla="*/ 94129 h 2132888"/>
              <a:gd name="connsiteX36" fmla="*/ 2581835 w 5513517"/>
              <a:gd name="connsiteY36" fmla="*/ 40341 h 2132888"/>
              <a:gd name="connsiteX37" fmla="*/ 2333064 w 5513517"/>
              <a:gd name="connsiteY37" fmla="*/ 504264 h 2132888"/>
              <a:gd name="connsiteX38" fmla="*/ 1996888 w 5513517"/>
              <a:gd name="connsiteY38" fmla="*/ 1116106 h 2132888"/>
              <a:gd name="connsiteX39" fmla="*/ 1902758 w 5513517"/>
              <a:gd name="connsiteY39" fmla="*/ 1304364 h 2132888"/>
              <a:gd name="connsiteX40" fmla="*/ 1842247 w 5513517"/>
              <a:gd name="connsiteY40" fmla="*/ 1425388 h 2132888"/>
              <a:gd name="connsiteX41" fmla="*/ 1754841 w 5513517"/>
              <a:gd name="connsiteY41" fmla="*/ 1566582 h 2132888"/>
              <a:gd name="connsiteX42" fmla="*/ 1653988 w 5513517"/>
              <a:gd name="connsiteY42" fmla="*/ 1727947 h 2132888"/>
              <a:gd name="connsiteX43" fmla="*/ 1620370 w 5513517"/>
              <a:gd name="connsiteY43" fmla="*/ 1808629 h 2132888"/>
              <a:gd name="connsiteX44" fmla="*/ 1580029 w 5513517"/>
              <a:gd name="connsiteY44" fmla="*/ 1882588 h 2132888"/>
              <a:gd name="connsiteX45" fmla="*/ 1546411 w 5513517"/>
              <a:gd name="connsiteY45" fmla="*/ 1936376 h 2132888"/>
              <a:gd name="connsiteX46" fmla="*/ 1519517 w 5513517"/>
              <a:gd name="connsiteY46" fmla="*/ 1990164 h 2132888"/>
              <a:gd name="connsiteX47" fmla="*/ 1512794 w 5513517"/>
              <a:gd name="connsiteY47" fmla="*/ 2017058 h 2132888"/>
              <a:gd name="connsiteX48" fmla="*/ 1499347 w 5513517"/>
              <a:gd name="connsiteY48" fmla="*/ 2037229 h 2132888"/>
              <a:gd name="connsiteX49" fmla="*/ 1721223 w 5513517"/>
              <a:gd name="connsiteY49" fmla="*/ 1781735 h 2132888"/>
              <a:gd name="connsiteX50" fmla="*/ 2998694 w 5513517"/>
              <a:gd name="connsiteY50" fmla="*/ 652182 h 2132888"/>
              <a:gd name="connsiteX51" fmla="*/ 3247464 w 5513517"/>
              <a:gd name="connsiteY51" fmla="*/ 235323 h 2132888"/>
              <a:gd name="connsiteX52" fmla="*/ 3307976 w 5513517"/>
              <a:gd name="connsiteY52" fmla="*/ 114300 h 2132888"/>
              <a:gd name="connsiteX53" fmla="*/ 3341594 w 5513517"/>
              <a:gd name="connsiteY53" fmla="*/ 60511 h 2132888"/>
              <a:gd name="connsiteX54" fmla="*/ 3355041 w 5513517"/>
              <a:gd name="connsiteY54" fmla="*/ 33617 h 2132888"/>
              <a:gd name="connsiteX55" fmla="*/ 3193676 w 5513517"/>
              <a:gd name="connsiteY55" fmla="*/ 558053 h 2132888"/>
              <a:gd name="connsiteX56" fmla="*/ 3112994 w 5513517"/>
              <a:gd name="connsiteY56" fmla="*/ 887506 h 2132888"/>
              <a:gd name="connsiteX57" fmla="*/ 2938182 w 5513517"/>
              <a:gd name="connsiteY57" fmla="*/ 1411941 h 2132888"/>
              <a:gd name="connsiteX58" fmla="*/ 2884394 w 5513517"/>
              <a:gd name="connsiteY58" fmla="*/ 1606923 h 2132888"/>
              <a:gd name="connsiteX59" fmla="*/ 2870947 w 5513517"/>
              <a:gd name="connsiteY59" fmla="*/ 1653988 h 2132888"/>
              <a:gd name="connsiteX60" fmla="*/ 2857500 w 5513517"/>
              <a:gd name="connsiteY60" fmla="*/ 1694329 h 2132888"/>
              <a:gd name="connsiteX61" fmla="*/ 2844053 w 5513517"/>
              <a:gd name="connsiteY61" fmla="*/ 1741394 h 2132888"/>
              <a:gd name="connsiteX62" fmla="*/ 2823882 w 5513517"/>
              <a:gd name="connsiteY62" fmla="*/ 1795182 h 2132888"/>
              <a:gd name="connsiteX63" fmla="*/ 2776817 w 5513517"/>
              <a:gd name="connsiteY63" fmla="*/ 1929653 h 2132888"/>
              <a:gd name="connsiteX64" fmla="*/ 2743200 w 5513517"/>
              <a:gd name="connsiteY64" fmla="*/ 2043953 h 2132888"/>
              <a:gd name="connsiteX65" fmla="*/ 2729753 w 5513517"/>
              <a:gd name="connsiteY65" fmla="*/ 2077570 h 2132888"/>
              <a:gd name="connsiteX66" fmla="*/ 2844053 w 5513517"/>
              <a:gd name="connsiteY66" fmla="*/ 1902758 h 2132888"/>
              <a:gd name="connsiteX67" fmla="*/ 3691217 w 5513517"/>
              <a:gd name="connsiteY67" fmla="*/ 732864 h 2132888"/>
              <a:gd name="connsiteX68" fmla="*/ 3825688 w 5513517"/>
              <a:gd name="connsiteY68" fmla="*/ 477370 h 2132888"/>
              <a:gd name="connsiteX69" fmla="*/ 3892923 w 5513517"/>
              <a:gd name="connsiteY69" fmla="*/ 376517 h 2132888"/>
              <a:gd name="connsiteX70" fmla="*/ 3939988 w 5513517"/>
              <a:gd name="connsiteY70" fmla="*/ 275664 h 2132888"/>
              <a:gd name="connsiteX71" fmla="*/ 4040841 w 5513517"/>
              <a:gd name="connsiteY71" fmla="*/ 100853 h 2132888"/>
              <a:gd name="connsiteX72" fmla="*/ 4054288 w 5513517"/>
              <a:gd name="connsiteY72" fmla="*/ 67235 h 2132888"/>
              <a:gd name="connsiteX73" fmla="*/ 4101353 w 5513517"/>
              <a:gd name="connsiteY73" fmla="*/ 0 h 2132888"/>
              <a:gd name="connsiteX74" fmla="*/ 4067735 w 5513517"/>
              <a:gd name="connsiteY74" fmla="*/ 147917 h 2132888"/>
              <a:gd name="connsiteX75" fmla="*/ 3879476 w 5513517"/>
              <a:gd name="connsiteY75" fmla="*/ 779929 h 2132888"/>
              <a:gd name="connsiteX76" fmla="*/ 3798794 w 5513517"/>
              <a:gd name="connsiteY76" fmla="*/ 1069041 h 2132888"/>
              <a:gd name="connsiteX77" fmla="*/ 3724835 w 5513517"/>
              <a:gd name="connsiteY77" fmla="*/ 1418664 h 2132888"/>
              <a:gd name="connsiteX78" fmla="*/ 3664323 w 5513517"/>
              <a:gd name="connsiteY78" fmla="*/ 1674158 h 2132888"/>
              <a:gd name="connsiteX79" fmla="*/ 3637429 w 5513517"/>
              <a:gd name="connsiteY79" fmla="*/ 1754841 h 2132888"/>
              <a:gd name="connsiteX80" fmla="*/ 3603811 w 5513517"/>
              <a:gd name="connsiteY80" fmla="*/ 1889311 h 2132888"/>
              <a:gd name="connsiteX81" fmla="*/ 3550023 w 5513517"/>
              <a:gd name="connsiteY81" fmla="*/ 2050676 h 2132888"/>
              <a:gd name="connsiteX82" fmla="*/ 3529853 w 5513517"/>
              <a:gd name="connsiteY82" fmla="*/ 2111188 h 2132888"/>
              <a:gd name="connsiteX83" fmla="*/ 3516405 w 5513517"/>
              <a:gd name="connsiteY83" fmla="*/ 2131358 h 2132888"/>
              <a:gd name="connsiteX84" fmla="*/ 4108076 w 5513517"/>
              <a:gd name="connsiteY84" fmla="*/ 1203511 h 2132888"/>
              <a:gd name="connsiteX85" fmla="*/ 4356847 w 5513517"/>
              <a:gd name="connsiteY85" fmla="*/ 880782 h 2132888"/>
              <a:gd name="connsiteX86" fmla="*/ 4632511 w 5513517"/>
              <a:gd name="connsiteY86" fmla="*/ 437029 h 2132888"/>
              <a:gd name="connsiteX87" fmla="*/ 4780429 w 5513517"/>
              <a:gd name="connsiteY87" fmla="*/ 174811 h 2132888"/>
              <a:gd name="connsiteX88" fmla="*/ 4820770 w 5513517"/>
              <a:gd name="connsiteY88" fmla="*/ 121023 h 2132888"/>
              <a:gd name="connsiteX89" fmla="*/ 4847664 w 5513517"/>
              <a:gd name="connsiteY89" fmla="*/ 67235 h 2132888"/>
              <a:gd name="connsiteX90" fmla="*/ 4820770 w 5513517"/>
              <a:gd name="connsiteY90" fmla="*/ 174811 h 2132888"/>
              <a:gd name="connsiteX91" fmla="*/ 4766982 w 5513517"/>
              <a:gd name="connsiteY91" fmla="*/ 342900 h 2132888"/>
              <a:gd name="connsiteX92" fmla="*/ 4699747 w 5513517"/>
              <a:gd name="connsiteY92" fmla="*/ 584947 h 2132888"/>
              <a:gd name="connsiteX93" fmla="*/ 4605617 w 5513517"/>
              <a:gd name="connsiteY93" fmla="*/ 860611 h 2132888"/>
              <a:gd name="connsiteX94" fmla="*/ 4545105 w 5513517"/>
              <a:gd name="connsiteY94" fmla="*/ 1075764 h 2132888"/>
              <a:gd name="connsiteX95" fmla="*/ 4504764 w 5513517"/>
              <a:gd name="connsiteY95" fmla="*/ 1203511 h 2132888"/>
              <a:gd name="connsiteX96" fmla="*/ 4471147 w 5513517"/>
              <a:gd name="connsiteY96" fmla="*/ 1297641 h 2132888"/>
              <a:gd name="connsiteX97" fmla="*/ 4444253 w 5513517"/>
              <a:gd name="connsiteY97" fmla="*/ 1411941 h 2132888"/>
              <a:gd name="connsiteX98" fmla="*/ 4370294 w 5513517"/>
              <a:gd name="connsiteY98" fmla="*/ 1640541 h 2132888"/>
              <a:gd name="connsiteX99" fmla="*/ 4343400 w 5513517"/>
              <a:gd name="connsiteY99" fmla="*/ 1727947 h 2132888"/>
              <a:gd name="connsiteX100" fmla="*/ 4276164 w 5513517"/>
              <a:gd name="connsiteY100" fmla="*/ 1909482 h 2132888"/>
              <a:gd name="connsiteX101" fmla="*/ 4249270 w 5513517"/>
              <a:gd name="connsiteY101" fmla="*/ 2003611 h 2132888"/>
              <a:gd name="connsiteX102" fmla="*/ 4235823 w 5513517"/>
              <a:gd name="connsiteY102" fmla="*/ 2037229 h 2132888"/>
              <a:gd name="connsiteX103" fmla="*/ 4229100 w 5513517"/>
              <a:gd name="connsiteY103" fmla="*/ 2057400 h 2132888"/>
              <a:gd name="connsiteX104" fmla="*/ 4336676 w 5513517"/>
              <a:gd name="connsiteY104" fmla="*/ 1842247 h 2132888"/>
              <a:gd name="connsiteX105" fmla="*/ 4632511 w 5513517"/>
              <a:gd name="connsiteY105" fmla="*/ 1344706 h 2132888"/>
              <a:gd name="connsiteX106" fmla="*/ 5035923 w 5513517"/>
              <a:gd name="connsiteY106" fmla="*/ 558053 h 2132888"/>
              <a:gd name="connsiteX107" fmla="*/ 5190564 w 5513517"/>
              <a:gd name="connsiteY107" fmla="*/ 221876 h 2132888"/>
              <a:gd name="connsiteX108" fmla="*/ 5244353 w 5513517"/>
              <a:gd name="connsiteY108" fmla="*/ 114300 h 2132888"/>
              <a:gd name="connsiteX109" fmla="*/ 5298141 w 5513517"/>
              <a:gd name="connsiteY109" fmla="*/ 33617 h 2132888"/>
              <a:gd name="connsiteX110" fmla="*/ 5271247 w 5513517"/>
              <a:gd name="connsiteY110" fmla="*/ 625288 h 2132888"/>
              <a:gd name="connsiteX111" fmla="*/ 5257800 w 5513517"/>
              <a:gd name="connsiteY111" fmla="*/ 1008529 h 2132888"/>
              <a:gd name="connsiteX112" fmla="*/ 5217458 w 5513517"/>
              <a:gd name="connsiteY112" fmla="*/ 1324535 h 2132888"/>
              <a:gd name="connsiteX113" fmla="*/ 5190564 w 5513517"/>
              <a:gd name="connsiteY113" fmla="*/ 1539688 h 2132888"/>
              <a:gd name="connsiteX114" fmla="*/ 5163670 w 5513517"/>
              <a:gd name="connsiteY114" fmla="*/ 1761564 h 2132888"/>
              <a:gd name="connsiteX115" fmla="*/ 5156947 w 5513517"/>
              <a:gd name="connsiteY115" fmla="*/ 1875864 h 2132888"/>
              <a:gd name="connsiteX116" fmla="*/ 5150223 w 5513517"/>
              <a:gd name="connsiteY116" fmla="*/ 1956547 h 2132888"/>
              <a:gd name="connsiteX117" fmla="*/ 5210735 w 5513517"/>
              <a:gd name="connsiteY117" fmla="*/ 1902758 h 2132888"/>
              <a:gd name="connsiteX118" fmla="*/ 5251076 w 5513517"/>
              <a:gd name="connsiteY118" fmla="*/ 1842247 h 2132888"/>
              <a:gd name="connsiteX119" fmla="*/ 5331758 w 5513517"/>
              <a:gd name="connsiteY119" fmla="*/ 1674158 h 2132888"/>
              <a:gd name="connsiteX120" fmla="*/ 5439335 w 5513517"/>
              <a:gd name="connsiteY120" fmla="*/ 1371600 h 2132888"/>
              <a:gd name="connsiteX121" fmla="*/ 5493123 w 5513517"/>
              <a:gd name="connsiteY121" fmla="*/ 1176617 h 2132888"/>
              <a:gd name="connsiteX122" fmla="*/ 5506570 w 5513517"/>
              <a:gd name="connsiteY122" fmla="*/ 1116106 h 2132888"/>
              <a:gd name="connsiteX123" fmla="*/ 5513294 w 5513517"/>
              <a:gd name="connsiteY123" fmla="*/ 1075764 h 213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13517" h="2132888">
                <a:moveTo>
                  <a:pt x="0" y="497541"/>
                </a:moveTo>
                <a:cubicBezTo>
                  <a:pt x="11206" y="493059"/>
                  <a:pt x="23351" y="490440"/>
                  <a:pt x="33617" y="484094"/>
                </a:cubicBezTo>
                <a:cubicBezTo>
                  <a:pt x="623399" y="119501"/>
                  <a:pt x="194044" y="387403"/>
                  <a:pt x="470647" y="194982"/>
                </a:cubicBezTo>
                <a:cubicBezTo>
                  <a:pt x="523930" y="157915"/>
                  <a:pt x="550525" y="149337"/>
                  <a:pt x="611841" y="114300"/>
                </a:cubicBezTo>
                <a:cubicBezTo>
                  <a:pt x="645880" y="94849"/>
                  <a:pt x="678277" y="72561"/>
                  <a:pt x="712694" y="53788"/>
                </a:cubicBezTo>
                <a:cubicBezTo>
                  <a:pt x="727678" y="45615"/>
                  <a:pt x="744220" y="40680"/>
                  <a:pt x="759758" y="33617"/>
                </a:cubicBezTo>
                <a:cubicBezTo>
                  <a:pt x="805446" y="12849"/>
                  <a:pt x="768338" y="26275"/>
                  <a:pt x="806823" y="13447"/>
                </a:cubicBezTo>
                <a:lnTo>
                  <a:pt x="490817" y="497541"/>
                </a:lnTo>
                <a:cubicBezTo>
                  <a:pt x="428639" y="592051"/>
                  <a:pt x="365311" y="685800"/>
                  <a:pt x="302558" y="779929"/>
                </a:cubicBezTo>
                <a:cubicBezTo>
                  <a:pt x="286183" y="804491"/>
                  <a:pt x="125788" y="1039341"/>
                  <a:pt x="94129" y="1102658"/>
                </a:cubicBezTo>
                <a:cubicBezTo>
                  <a:pt x="82923" y="1125070"/>
                  <a:pt x="69593" y="1146540"/>
                  <a:pt x="60511" y="1169894"/>
                </a:cubicBezTo>
                <a:cubicBezTo>
                  <a:pt x="53813" y="1187118"/>
                  <a:pt x="51927" y="1205852"/>
                  <a:pt x="47064" y="1223682"/>
                </a:cubicBezTo>
                <a:cubicBezTo>
                  <a:pt x="45199" y="1230520"/>
                  <a:pt x="34305" y="1247567"/>
                  <a:pt x="40341" y="1243853"/>
                </a:cubicBezTo>
                <a:cubicBezTo>
                  <a:pt x="278082" y="1097551"/>
                  <a:pt x="524859" y="963328"/>
                  <a:pt x="746311" y="793376"/>
                </a:cubicBezTo>
                <a:cubicBezTo>
                  <a:pt x="939052" y="645458"/>
                  <a:pt x="1145438" y="513797"/>
                  <a:pt x="1324535" y="349623"/>
                </a:cubicBezTo>
                <a:cubicBezTo>
                  <a:pt x="1351429" y="324970"/>
                  <a:pt x="1376902" y="298670"/>
                  <a:pt x="1405217" y="275664"/>
                </a:cubicBezTo>
                <a:cubicBezTo>
                  <a:pt x="1412996" y="269344"/>
                  <a:pt x="1424199" y="268370"/>
                  <a:pt x="1432111" y="262217"/>
                </a:cubicBezTo>
                <a:cubicBezTo>
                  <a:pt x="1444620" y="252488"/>
                  <a:pt x="1453051" y="238108"/>
                  <a:pt x="1465729" y="228600"/>
                </a:cubicBezTo>
                <a:cubicBezTo>
                  <a:pt x="1489106" y="211067"/>
                  <a:pt x="1515374" y="197744"/>
                  <a:pt x="1539688" y="181535"/>
                </a:cubicBezTo>
                <a:cubicBezTo>
                  <a:pt x="1569173" y="161878"/>
                  <a:pt x="1598064" y="141344"/>
                  <a:pt x="1627094" y="121023"/>
                </a:cubicBezTo>
                <a:cubicBezTo>
                  <a:pt x="1642888" y="109967"/>
                  <a:pt x="1656258" y="94566"/>
                  <a:pt x="1674158" y="87406"/>
                </a:cubicBezTo>
                <a:lnTo>
                  <a:pt x="1707776" y="73958"/>
                </a:lnTo>
                <a:cubicBezTo>
                  <a:pt x="1642782" y="159123"/>
                  <a:pt x="1581254" y="247048"/>
                  <a:pt x="1512794" y="329453"/>
                </a:cubicBezTo>
                <a:cubicBezTo>
                  <a:pt x="1192799" y="714632"/>
                  <a:pt x="943049" y="1001743"/>
                  <a:pt x="605117" y="1351429"/>
                </a:cubicBezTo>
                <a:cubicBezTo>
                  <a:pt x="475167" y="1485899"/>
                  <a:pt x="340658" y="1615888"/>
                  <a:pt x="208429" y="1748117"/>
                </a:cubicBezTo>
                <a:cubicBezTo>
                  <a:pt x="152400" y="1804147"/>
                  <a:pt x="-26852" y="1958202"/>
                  <a:pt x="40341" y="1916206"/>
                </a:cubicBezTo>
                <a:cubicBezTo>
                  <a:pt x="58270" y="1905000"/>
                  <a:pt x="75550" y="1892680"/>
                  <a:pt x="94129" y="1882588"/>
                </a:cubicBezTo>
                <a:cubicBezTo>
                  <a:pt x="257124" y="1794047"/>
                  <a:pt x="424814" y="1713986"/>
                  <a:pt x="584947" y="1620370"/>
                </a:cubicBezTo>
                <a:cubicBezTo>
                  <a:pt x="730623" y="1535205"/>
                  <a:pt x="885448" y="1464046"/>
                  <a:pt x="1021976" y="1364876"/>
                </a:cubicBezTo>
                <a:cubicBezTo>
                  <a:pt x="1336885" y="1136136"/>
                  <a:pt x="1633375" y="883030"/>
                  <a:pt x="1936376" y="638735"/>
                </a:cubicBezTo>
                <a:cubicBezTo>
                  <a:pt x="1992016" y="593875"/>
                  <a:pt x="2043777" y="544404"/>
                  <a:pt x="2097741" y="497541"/>
                </a:cubicBezTo>
                <a:cubicBezTo>
                  <a:pt x="2128943" y="470445"/>
                  <a:pt x="2163606" y="447006"/>
                  <a:pt x="2191870" y="416858"/>
                </a:cubicBezTo>
                <a:cubicBezTo>
                  <a:pt x="2259105" y="345141"/>
                  <a:pt x="2315978" y="262060"/>
                  <a:pt x="2393576" y="201706"/>
                </a:cubicBezTo>
                <a:cubicBezTo>
                  <a:pt x="2769896" y="-90988"/>
                  <a:pt x="2321300" y="261937"/>
                  <a:pt x="2474258" y="134470"/>
                </a:cubicBezTo>
                <a:cubicBezTo>
                  <a:pt x="2480466" y="129297"/>
                  <a:pt x="2488294" y="126282"/>
                  <a:pt x="2494429" y="121023"/>
                </a:cubicBezTo>
                <a:cubicBezTo>
                  <a:pt x="2504055" y="112772"/>
                  <a:pt x="2511900" y="102610"/>
                  <a:pt x="2521323" y="94129"/>
                </a:cubicBezTo>
                <a:cubicBezTo>
                  <a:pt x="2600748" y="22646"/>
                  <a:pt x="2532023" y="90150"/>
                  <a:pt x="2581835" y="40341"/>
                </a:cubicBezTo>
                <a:cubicBezTo>
                  <a:pt x="2498911" y="194982"/>
                  <a:pt x="2416809" y="350066"/>
                  <a:pt x="2333064" y="504264"/>
                </a:cubicBezTo>
                <a:cubicBezTo>
                  <a:pt x="2229512" y="694931"/>
                  <a:pt x="2098666" y="923264"/>
                  <a:pt x="1996888" y="1116106"/>
                </a:cubicBezTo>
                <a:cubicBezTo>
                  <a:pt x="1964140" y="1178154"/>
                  <a:pt x="1934134" y="1241611"/>
                  <a:pt x="1902758" y="1304364"/>
                </a:cubicBezTo>
                <a:cubicBezTo>
                  <a:pt x="1882587" y="1344705"/>
                  <a:pt x="1867266" y="1387860"/>
                  <a:pt x="1842247" y="1425388"/>
                </a:cubicBezTo>
                <a:cubicBezTo>
                  <a:pt x="1706583" y="1628881"/>
                  <a:pt x="1853466" y="1403849"/>
                  <a:pt x="1754841" y="1566582"/>
                </a:cubicBezTo>
                <a:cubicBezTo>
                  <a:pt x="1721965" y="1620827"/>
                  <a:pt x="1678384" y="1669397"/>
                  <a:pt x="1653988" y="1727947"/>
                </a:cubicBezTo>
                <a:cubicBezTo>
                  <a:pt x="1642782" y="1754841"/>
                  <a:pt x="1632941" y="1782345"/>
                  <a:pt x="1620370" y="1808629"/>
                </a:cubicBezTo>
                <a:cubicBezTo>
                  <a:pt x="1608254" y="1833963"/>
                  <a:pt x="1594477" y="1858508"/>
                  <a:pt x="1580029" y="1882588"/>
                </a:cubicBezTo>
                <a:cubicBezTo>
                  <a:pt x="1527658" y="1969873"/>
                  <a:pt x="1588291" y="1852616"/>
                  <a:pt x="1546411" y="1936376"/>
                </a:cubicBezTo>
                <a:cubicBezTo>
                  <a:pt x="1529903" y="2002414"/>
                  <a:pt x="1553803" y="1921591"/>
                  <a:pt x="1519517" y="1990164"/>
                </a:cubicBezTo>
                <a:cubicBezTo>
                  <a:pt x="1515385" y="1998429"/>
                  <a:pt x="1516434" y="2008565"/>
                  <a:pt x="1512794" y="2017058"/>
                </a:cubicBezTo>
                <a:cubicBezTo>
                  <a:pt x="1509611" y="2024485"/>
                  <a:pt x="1493989" y="2043278"/>
                  <a:pt x="1499347" y="2037229"/>
                </a:cubicBezTo>
                <a:cubicBezTo>
                  <a:pt x="1574135" y="1952791"/>
                  <a:pt x="1638369" y="1858273"/>
                  <a:pt x="1721223" y="1781735"/>
                </a:cubicBezTo>
                <a:cubicBezTo>
                  <a:pt x="2138750" y="1396037"/>
                  <a:pt x="2685890" y="1126782"/>
                  <a:pt x="2998694" y="652182"/>
                </a:cubicBezTo>
                <a:cubicBezTo>
                  <a:pt x="3277987" y="228426"/>
                  <a:pt x="3123276" y="498309"/>
                  <a:pt x="3247464" y="235323"/>
                </a:cubicBezTo>
                <a:cubicBezTo>
                  <a:pt x="3266723" y="194539"/>
                  <a:pt x="3284072" y="152547"/>
                  <a:pt x="3307976" y="114300"/>
                </a:cubicBezTo>
                <a:cubicBezTo>
                  <a:pt x="3319182" y="96370"/>
                  <a:pt x="3330940" y="78774"/>
                  <a:pt x="3341594" y="60511"/>
                </a:cubicBezTo>
                <a:cubicBezTo>
                  <a:pt x="3346644" y="51854"/>
                  <a:pt x="3358210" y="24109"/>
                  <a:pt x="3355041" y="33617"/>
                </a:cubicBezTo>
                <a:cubicBezTo>
                  <a:pt x="3239926" y="378961"/>
                  <a:pt x="3307566" y="120715"/>
                  <a:pt x="3193676" y="558053"/>
                </a:cubicBezTo>
                <a:cubicBezTo>
                  <a:pt x="3165183" y="667467"/>
                  <a:pt x="3145404" y="779188"/>
                  <a:pt x="3112994" y="887506"/>
                </a:cubicBezTo>
                <a:cubicBezTo>
                  <a:pt x="3060173" y="1064041"/>
                  <a:pt x="2987184" y="1234308"/>
                  <a:pt x="2938182" y="1411941"/>
                </a:cubicBezTo>
                <a:cubicBezTo>
                  <a:pt x="2920253" y="1476935"/>
                  <a:pt x="2902439" y="1541961"/>
                  <a:pt x="2884394" y="1606923"/>
                </a:cubicBezTo>
                <a:cubicBezTo>
                  <a:pt x="2880027" y="1622644"/>
                  <a:pt x="2876107" y="1638509"/>
                  <a:pt x="2870947" y="1653988"/>
                </a:cubicBezTo>
                <a:cubicBezTo>
                  <a:pt x="2866465" y="1667435"/>
                  <a:pt x="2861668" y="1680781"/>
                  <a:pt x="2857500" y="1694329"/>
                </a:cubicBezTo>
                <a:cubicBezTo>
                  <a:pt x="2852702" y="1709924"/>
                  <a:pt x="2849213" y="1725915"/>
                  <a:pt x="2844053" y="1741394"/>
                </a:cubicBezTo>
                <a:cubicBezTo>
                  <a:pt x="2837998" y="1759560"/>
                  <a:pt x="2830322" y="1777149"/>
                  <a:pt x="2823882" y="1795182"/>
                </a:cubicBezTo>
                <a:cubicBezTo>
                  <a:pt x="2807909" y="1839905"/>
                  <a:pt x="2792298" y="1884757"/>
                  <a:pt x="2776817" y="1929653"/>
                </a:cubicBezTo>
                <a:cubicBezTo>
                  <a:pt x="2712375" y="2116534"/>
                  <a:pt x="2795207" y="1874930"/>
                  <a:pt x="2743200" y="2043953"/>
                </a:cubicBezTo>
                <a:cubicBezTo>
                  <a:pt x="2739651" y="2055488"/>
                  <a:pt x="2722738" y="2087391"/>
                  <a:pt x="2729753" y="2077570"/>
                </a:cubicBezTo>
                <a:cubicBezTo>
                  <a:pt x="2770219" y="2020917"/>
                  <a:pt x="2800967" y="1957445"/>
                  <a:pt x="2844053" y="1902758"/>
                </a:cubicBezTo>
                <a:cubicBezTo>
                  <a:pt x="3253676" y="1382852"/>
                  <a:pt x="3357375" y="1367161"/>
                  <a:pt x="3691217" y="732864"/>
                </a:cubicBezTo>
                <a:cubicBezTo>
                  <a:pt x="3736041" y="647699"/>
                  <a:pt x="3778280" y="561124"/>
                  <a:pt x="3825688" y="477370"/>
                </a:cubicBezTo>
                <a:cubicBezTo>
                  <a:pt x="3845591" y="442209"/>
                  <a:pt x="3873004" y="411669"/>
                  <a:pt x="3892923" y="376517"/>
                </a:cubicBezTo>
                <a:cubicBezTo>
                  <a:pt x="3911213" y="344241"/>
                  <a:pt x="3922447" y="308353"/>
                  <a:pt x="3939988" y="275664"/>
                </a:cubicBezTo>
                <a:cubicBezTo>
                  <a:pt x="3971796" y="216386"/>
                  <a:pt x="4015857" y="163314"/>
                  <a:pt x="4040841" y="100853"/>
                </a:cubicBezTo>
                <a:cubicBezTo>
                  <a:pt x="4045323" y="89647"/>
                  <a:pt x="4048566" y="77862"/>
                  <a:pt x="4054288" y="67235"/>
                </a:cubicBezTo>
                <a:cubicBezTo>
                  <a:pt x="4080173" y="19162"/>
                  <a:pt x="4076280" y="25071"/>
                  <a:pt x="4101353" y="0"/>
                </a:cubicBezTo>
                <a:cubicBezTo>
                  <a:pt x="4090147" y="49306"/>
                  <a:pt x="4081570" y="99284"/>
                  <a:pt x="4067735" y="147917"/>
                </a:cubicBezTo>
                <a:cubicBezTo>
                  <a:pt x="4007587" y="359346"/>
                  <a:pt x="3941084" y="568921"/>
                  <a:pt x="3879476" y="779929"/>
                </a:cubicBezTo>
                <a:cubicBezTo>
                  <a:pt x="3851434" y="875972"/>
                  <a:pt x="3821969" y="971709"/>
                  <a:pt x="3798794" y="1069041"/>
                </a:cubicBezTo>
                <a:cubicBezTo>
                  <a:pt x="3746719" y="1287755"/>
                  <a:pt x="3777392" y="1150042"/>
                  <a:pt x="3724835" y="1418664"/>
                </a:cubicBezTo>
                <a:cubicBezTo>
                  <a:pt x="3708275" y="1503302"/>
                  <a:pt x="3691472" y="1592710"/>
                  <a:pt x="3664323" y="1674158"/>
                </a:cubicBezTo>
                <a:cubicBezTo>
                  <a:pt x="3655358" y="1701052"/>
                  <a:pt x="3645104" y="1727551"/>
                  <a:pt x="3637429" y="1754841"/>
                </a:cubicBezTo>
                <a:cubicBezTo>
                  <a:pt x="3624920" y="1799318"/>
                  <a:pt x="3620397" y="1846188"/>
                  <a:pt x="3603811" y="1889311"/>
                </a:cubicBezTo>
                <a:cubicBezTo>
                  <a:pt x="3545264" y="2041537"/>
                  <a:pt x="3591307" y="1913063"/>
                  <a:pt x="3550023" y="2050676"/>
                </a:cubicBezTo>
                <a:cubicBezTo>
                  <a:pt x="3543914" y="2071041"/>
                  <a:pt x="3538031" y="2091562"/>
                  <a:pt x="3529853" y="2111188"/>
                </a:cubicBezTo>
                <a:cubicBezTo>
                  <a:pt x="3526745" y="2118647"/>
                  <a:pt x="3512656" y="2138516"/>
                  <a:pt x="3516405" y="2131358"/>
                </a:cubicBezTo>
                <a:cubicBezTo>
                  <a:pt x="3686322" y="1806967"/>
                  <a:pt x="3885908" y="1491729"/>
                  <a:pt x="4108076" y="1203511"/>
                </a:cubicBezTo>
                <a:cubicBezTo>
                  <a:pt x="4191000" y="1095935"/>
                  <a:pt x="4280148" y="992881"/>
                  <a:pt x="4356847" y="880782"/>
                </a:cubicBezTo>
                <a:cubicBezTo>
                  <a:pt x="4455178" y="737067"/>
                  <a:pt x="4546955" y="588697"/>
                  <a:pt x="4632511" y="437029"/>
                </a:cubicBezTo>
                <a:cubicBezTo>
                  <a:pt x="4681817" y="349623"/>
                  <a:pt x="4720217" y="255094"/>
                  <a:pt x="4780429" y="174811"/>
                </a:cubicBezTo>
                <a:cubicBezTo>
                  <a:pt x="4793876" y="156882"/>
                  <a:pt x="4808892" y="140028"/>
                  <a:pt x="4820770" y="121023"/>
                </a:cubicBezTo>
                <a:cubicBezTo>
                  <a:pt x="4831394" y="104024"/>
                  <a:pt x="4847664" y="47189"/>
                  <a:pt x="4847664" y="67235"/>
                </a:cubicBezTo>
                <a:cubicBezTo>
                  <a:pt x="4847664" y="104197"/>
                  <a:pt x="4831153" y="139337"/>
                  <a:pt x="4820770" y="174811"/>
                </a:cubicBezTo>
                <a:cubicBezTo>
                  <a:pt x="4804245" y="231271"/>
                  <a:pt x="4783631" y="286477"/>
                  <a:pt x="4766982" y="342900"/>
                </a:cubicBezTo>
                <a:cubicBezTo>
                  <a:pt x="4743283" y="423214"/>
                  <a:pt x="4724665" y="505003"/>
                  <a:pt x="4699747" y="584947"/>
                </a:cubicBezTo>
                <a:cubicBezTo>
                  <a:pt x="4670854" y="677646"/>
                  <a:pt x="4634796" y="768002"/>
                  <a:pt x="4605617" y="860611"/>
                </a:cubicBezTo>
                <a:cubicBezTo>
                  <a:pt x="4583229" y="931668"/>
                  <a:pt x="4566126" y="1004291"/>
                  <a:pt x="4545105" y="1075764"/>
                </a:cubicBezTo>
                <a:cubicBezTo>
                  <a:pt x="4532505" y="1118605"/>
                  <a:pt x="4518885" y="1161147"/>
                  <a:pt x="4504764" y="1203511"/>
                </a:cubicBezTo>
                <a:cubicBezTo>
                  <a:pt x="4494228" y="1235119"/>
                  <a:pt x="4480436" y="1265645"/>
                  <a:pt x="4471147" y="1297641"/>
                </a:cubicBezTo>
                <a:cubicBezTo>
                  <a:pt x="4460234" y="1335229"/>
                  <a:pt x="4454465" y="1374156"/>
                  <a:pt x="4444253" y="1411941"/>
                </a:cubicBezTo>
                <a:cubicBezTo>
                  <a:pt x="4400682" y="1573151"/>
                  <a:pt x="4415133" y="1506022"/>
                  <a:pt x="4370294" y="1640541"/>
                </a:cubicBezTo>
                <a:cubicBezTo>
                  <a:pt x="4360654" y="1669460"/>
                  <a:pt x="4353470" y="1699175"/>
                  <a:pt x="4343400" y="1727947"/>
                </a:cubicBezTo>
                <a:cubicBezTo>
                  <a:pt x="4322083" y="1788853"/>
                  <a:pt x="4291815" y="1846880"/>
                  <a:pt x="4276164" y="1909482"/>
                </a:cubicBezTo>
                <a:cubicBezTo>
                  <a:pt x="4264309" y="1956900"/>
                  <a:pt x="4264703" y="1961169"/>
                  <a:pt x="4249270" y="2003611"/>
                </a:cubicBezTo>
                <a:cubicBezTo>
                  <a:pt x="4245145" y="2014954"/>
                  <a:pt x="4240061" y="2025928"/>
                  <a:pt x="4235823" y="2037229"/>
                </a:cubicBezTo>
                <a:cubicBezTo>
                  <a:pt x="4233335" y="2043865"/>
                  <a:pt x="4225844" y="2063695"/>
                  <a:pt x="4229100" y="2057400"/>
                </a:cubicBezTo>
                <a:cubicBezTo>
                  <a:pt x="4265938" y="1986180"/>
                  <a:pt x="4297178" y="1912027"/>
                  <a:pt x="4336676" y="1842247"/>
                </a:cubicBezTo>
                <a:cubicBezTo>
                  <a:pt x="4431722" y="1674331"/>
                  <a:pt x="4540241" y="1514163"/>
                  <a:pt x="4632511" y="1344706"/>
                </a:cubicBezTo>
                <a:cubicBezTo>
                  <a:pt x="4773433" y="1085898"/>
                  <a:pt x="4916240" y="827342"/>
                  <a:pt x="5035923" y="558053"/>
                </a:cubicBezTo>
                <a:cubicBezTo>
                  <a:pt x="5116763" y="376160"/>
                  <a:pt x="5107922" y="391509"/>
                  <a:pt x="5190564" y="221876"/>
                </a:cubicBezTo>
                <a:cubicBezTo>
                  <a:pt x="5208123" y="185834"/>
                  <a:pt x="5220298" y="146373"/>
                  <a:pt x="5244353" y="114300"/>
                </a:cubicBezTo>
                <a:cubicBezTo>
                  <a:pt x="5290708" y="52493"/>
                  <a:pt x="5274671" y="80557"/>
                  <a:pt x="5298141" y="33617"/>
                </a:cubicBezTo>
                <a:cubicBezTo>
                  <a:pt x="5279741" y="346417"/>
                  <a:pt x="5284094" y="244162"/>
                  <a:pt x="5271247" y="625288"/>
                </a:cubicBezTo>
                <a:cubicBezTo>
                  <a:pt x="5270951" y="634084"/>
                  <a:pt x="5263157" y="955728"/>
                  <a:pt x="5257800" y="1008529"/>
                </a:cubicBezTo>
                <a:cubicBezTo>
                  <a:pt x="5247082" y="1114177"/>
                  <a:pt x="5229865" y="1219072"/>
                  <a:pt x="5217458" y="1324535"/>
                </a:cubicBezTo>
                <a:cubicBezTo>
                  <a:pt x="5200048" y="1472518"/>
                  <a:pt x="5209081" y="1400809"/>
                  <a:pt x="5190564" y="1539688"/>
                </a:cubicBezTo>
                <a:cubicBezTo>
                  <a:pt x="5172213" y="1851674"/>
                  <a:pt x="5199942" y="1462319"/>
                  <a:pt x="5163670" y="1761564"/>
                </a:cubicBezTo>
                <a:cubicBezTo>
                  <a:pt x="5159077" y="1799453"/>
                  <a:pt x="5159573" y="1837789"/>
                  <a:pt x="5156947" y="1875864"/>
                </a:cubicBezTo>
                <a:cubicBezTo>
                  <a:pt x="5155090" y="1902788"/>
                  <a:pt x="5152464" y="1929653"/>
                  <a:pt x="5150223" y="1956547"/>
                </a:cubicBezTo>
                <a:cubicBezTo>
                  <a:pt x="5178053" y="2012207"/>
                  <a:pt x="5157194" y="1989247"/>
                  <a:pt x="5210735" y="1902758"/>
                </a:cubicBezTo>
                <a:cubicBezTo>
                  <a:pt x="5223495" y="1882146"/>
                  <a:pt x="5239734" y="1863672"/>
                  <a:pt x="5251076" y="1842247"/>
                </a:cubicBezTo>
                <a:cubicBezTo>
                  <a:pt x="5280155" y="1787320"/>
                  <a:pt x="5309447" y="1732165"/>
                  <a:pt x="5331758" y="1674158"/>
                </a:cubicBezTo>
                <a:cubicBezTo>
                  <a:pt x="5388890" y="1525618"/>
                  <a:pt x="5398887" y="1510279"/>
                  <a:pt x="5439335" y="1371600"/>
                </a:cubicBezTo>
                <a:cubicBezTo>
                  <a:pt x="5458213" y="1306875"/>
                  <a:pt x="5478497" y="1242433"/>
                  <a:pt x="5493123" y="1176617"/>
                </a:cubicBezTo>
                <a:cubicBezTo>
                  <a:pt x="5497605" y="1156447"/>
                  <a:pt x="5501559" y="1136151"/>
                  <a:pt x="5506570" y="1116106"/>
                </a:cubicBezTo>
                <a:cubicBezTo>
                  <a:pt x="5515420" y="1080706"/>
                  <a:pt x="5513294" y="1111419"/>
                  <a:pt x="5513294" y="10757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27F6948A-8574-45A7-2116-8CDBF76CF5B9}"/>
              </a:ext>
            </a:extLst>
          </p:cNvPr>
          <p:cNvSpPr txBox="1">
            <a:spLocks/>
          </p:cNvSpPr>
          <p:nvPr/>
        </p:nvSpPr>
        <p:spPr>
          <a:xfrm>
            <a:off x="847388" y="3698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AXI</a:t>
            </a:r>
          </a:p>
        </p:txBody>
      </p:sp>
      <p:pic>
        <p:nvPicPr>
          <p:cNvPr id="4" name="Grafik 3" descr="Ein Bild, das Text, Reihe, Schrift, weiß enthält.&#10;&#10;KI-generierte Inhalte können fehlerhaft sein.">
            <a:extLst>
              <a:ext uri="{FF2B5EF4-FFF2-40B4-BE49-F238E27FC236}">
                <a16:creationId xmlns:a16="http://schemas.microsoft.com/office/drawing/2014/main" id="{30A627A2-185A-2A57-A38E-FA2044577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67" y="3544680"/>
            <a:ext cx="4438775" cy="236954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12758B-2A9A-FA9A-F04F-6B3DADC67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3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5" grpId="0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0" name="Rectangle 199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Farbcodiert auf elektronischer Schalttafel">
            <a:extLst>
              <a:ext uri="{FF2B5EF4-FFF2-40B4-BE49-F238E27FC236}">
                <a16:creationId xmlns:a16="http://schemas.microsoft.com/office/drawing/2014/main" id="{87691D07-3A9A-7644-C644-273823B6417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5157" b="9912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04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06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7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8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9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2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3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4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6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7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8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9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0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1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4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667775-27DB-F5BD-EFB9-FBA2BC8D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err="1"/>
              <a:t>Grafiksystem</a:t>
            </a:r>
            <a:endParaRPr lang="en-US" sz="48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881142-A769-4897-17D5-5EE5ED80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58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DA189-8468-7908-6875-F04E113B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Grafiksystem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afik 4" descr="Ein Bild, das Diagramm, Plan, technische Zeichnung, Text enthält.&#10;&#10;KI-generierte Inhalte können fehlerhaft sein.">
            <a:extLst>
              <a:ext uri="{FF2B5EF4-FFF2-40B4-BE49-F238E27FC236}">
                <a16:creationId xmlns:a16="http://schemas.microsoft.com/office/drawing/2014/main" id="{B5CDA457-FFC6-5550-C454-C4722373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" y="1342906"/>
            <a:ext cx="9733968" cy="4501960"/>
          </a:xfrm>
          <a:prstGeom prst="rect">
            <a:avLst/>
          </a:prstGeom>
        </p:spPr>
      </p:pic>
      <p:pic>
        <p:nvPicPr>
          <p:cNvPr id="3" name="Grafik 2" descr="Ein Bild, das Text, Menschliches Gesicht, Lächeln, Mann enthält.&#10;&#10;KI-generierte Inhalte können fehlerhaft sein.">
            <a:extLst>
              <a:ext uri="{FF2B5EF4-FFF2-40B4-BE49-F238E27FC236}">
                <a16:creationId xmlns:a16="http://schemas.microsoft.com/office/drawing/2014/main" id="{1A44D1E9-D444-4A6C-0464-09F729802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3" y="3568057"/>
            <a:ext cx="4552857" cy="292033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0F619D-8116-BB73-DD7F-4FE1B5669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04140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>
                <a:solidFill>
                  <a:schemeClr val="tx1"/>
                </a:solidFill>
              </a:rPr>
              <a:t>19</a:t>
            </a:fld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3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DC9FFC07-ACC2-A005-30DF-6914743229D1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Gratulation!</a:t>
            </a:r>
          </a:p>
        </p:txBody>
      </p:sp>
      <p:pic>
        <p:nvPicPr>
          <p:cNvPr id="4" name="Content Placeholder 3" descr="Ein Bild, das Text, Entwurf, Zeichnung, Cartoon enthält.&#10;&#10;KI-generierte Inhalte können fehlerhaft sein.">
            <a:extLst>
              <a:ext uri="{FF2B5EF4-FFF2-40B4-BE49-F238E27FC236}">
                <a16:creationId xmlns:a16="http://schemas.microsoft.com/office/drawing/2014/main" id="{D4F867E5-EFF0-843C-D57B-679CEB5BA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302" y="2249488"/>
            <a:ext cx="5546222" cy="3541712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A6D1540-D048-E425-BDC6-E3E05770B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896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888E-4EB9-64F5-6660-1CE39EC8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1358901"/>
            <a:ext cx="5280026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Ansteuerung</a:t>
            </a:r>
          </a:p>
        </p:txBody>
      </p:sp>
      <p:pic>
        <p:nvPicPr>
          <p:cNvPr id="4" name="Content Placeholder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95F4793-6342-8118-B52C-7D8A7AB22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7022" y="486512"/>
            <a:ext cx="3865290" cy="552752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EBE96E-9AD5-94BC-A19D-DBB788066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38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B4081-DD89-2264-592B-C0DB3C90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E602FEB-116F-B4C2-25FA-E5B89204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415507"/>
            <a:ext cx="2841196" cy="202435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B27C2-F930-FD98-FB5D-5D44B5D1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Ansteuerung</a:t>
            </a:r>
          </a:p>
        </p:txBody>
      </p:sp>
      <p:pic>
        <p:nvPicPr>
          <p:cNvPr id="4" name="Content Placeholder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7406FAC-A46E-99B2-B05D-FA43A05F8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6088" y="2249488"/>
            <a:ext cx="2476650" cy="354171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1A2BCA5-B857-E11A-88B5-0236336E6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28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A2BB-CB2D-AB80-D0A6-CF788CD2E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15E8-3CD6-2A18-6415-7507EB1B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Ansteuerung - Beispiel</a:t>
            </a:r>
          </a:p>
        </p:txBody>
      </p:sp>
      <p:pic>
        <p:nvPicPr>
          <p:cNvPr id="8" name="Grafik 7" descr="Ein Bild, das Pixel, Muster, Farbigkeit enthält.&#10;&#10;KI-generierte Inhalte können fehlerhaft sein.">
            <a:extLst>
              <a:ext uri="{FF2B5EF4-FFF2-40B4-BE49-F238E27FC236}">
                <a16:creationId xmlns:a16="http://schemas.microsoft.com/office/drawing/2014/main" id="{9B5CB3C0-8AA8-A397-1EC7-80AA80AD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545" y="1360109"/>
            <a:ext cx="3135924" cy="2234712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F7AE53B-1353-170B-CEAC-41D4F9CA2895}"/>
              </a:ext>
            </a:extLst>
          </p:cNvPr>
          <p:cNvSpPr txBox="1"/>
          <p:nvPr/>
        </p:nvSpPr>
        <p:spPr>
          <a:xfrm>
            <a:off x="6291050" y="311347"/>
            <a:ext cx="141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imageStart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E407BE-848E-F4E2-5D9E-6EA7984A0CB4}"/>
              </a:ext>
            </a:extLst>
          </p:cNvPr>
          <p:cNvSpPr txBox="1"/>
          <p:nvPr/>
        </p:nvSpPr>
        <p:spPr>
          <a:xfrm>
            <a:off x="5285073" y="1529408"/>
            <a:ext cx="20055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(</a:t>
            </a:r>
            <a:r>
              <a:rPr lang="de-DE" err="1"/>
              <a:t>xOffset</a:t>
            </a:r>
            <a:r>
              <a:rPr lang="de-DE"/>
              <a:t>, </a:t>
            </a:r>
            <a:r>
              <a:rPr lang="de-DE" err="1"/>
              <a:t>yOffset</a:t>
            </a:r>
            <a:r>
              <a:rPr lang="de-DE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2A07C8-1304-7039-5140-A1B3510148B1}"/>
              </a:ext>
            </a:extLst>
          </p:cNvPr>
          <p:cNvSpPr txBox="1"/>
          <p:nvPr/>
        </p:nvSpPr>
        <p:spPr>
          <a:xfrm>
            <a:off x="8420742" y="856469"/>
            <a:ext cx="141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/>
              <a:t>imageWidth</a:t>
            </a:r>
          </a:p>
        </p:txBody>
      </p:sp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E8CD0F1-FEB8-43DD-B2F1-157E7DBB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33" y="1693619"/>
            <a:ext cx="4398352" cy="32289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907889-8085-26E6-E8B9-22BDD42FBB3D}"/>
              </a:ext>
            </a:extLst>
          </p:cNvPr>
          <p:cNvSpPr txBox="1"/>
          <p:nvPr/>
        </p:nvSpPr>
        <p:spPr>
          <a:xfrm>
            <a:off x="5490226" y="2630889"/>
            <a:ext cx="1595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(</a:t>
            </a:r>
            <a:r>
              <a:rPr lang="de-DE" err="1"/>
              <a:t>width</a:t>
            </a:r>
            <a:r>
              <a:rPr lang="de-DE"/>
              <a:t>, </a:t>
            </a:r>
            <a:r>
              <a:rPr lang="de-DE" err="1"/>
              <a:t>height</a:t>
            </a:r>
            <a:r>
              <a:rPr lang="de-DE"/>
              <a:t>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D80051D-6008-41EC-94E8-ECD3E52D674D}"/>
              </a:ext>
            </a:extLst>
          </p:cNvPr>
          <p:cNvSpPr/>
          <p:nvPr/>
        </p:nvSpPr>
        <p:spPr>
          <a:xfrm>
            <a:off x="8208405" y="2477598"/>
            <a:ext cx="781415" cy="566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F50136E-2091-C58B-1EA1-94120F3CB2A7}"/>
              </a:ext>
            </a:extLst>
          </p:cNvPr>
          <p:cNvCxnSpPr/>
          <p:nvPr/>
        </p:nvCxnSpPr>
        <p:spPr>
          <a:xfrm flipV="1">
            <a:off x="7416800" y="1222374"/>
            <a:ext cx="3135312" cy="47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6E82434-5537-B8BB-3457-797B722DF4C6}"/>
              </a:ext>
            </a:extLst>
          </p:cNvPr>
          <p:cNvCxnSpPr>
            <a:cxnSpLocks/>
          </p:cNvCxnSpPr>
          <p:nvPr/>
        </p:nvCxnSpPr>
        <p:spPr>
          <a:xfrm>
            <a:off x="8197045" y="3121795"/>
            <a:ext cx="785812" cy="7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0B0667E-144E-F554-E2B8-D2EE6212B6D6}"/>
              </a:ext>
            </a:extLst>
          </p:cNvPr>
          <p:cNvCxnSpPr>
            <a:cxnSpLocks/>
          </p:cNvCxnSpPr>
          <p:nvPr/>
        </p:nvCxnSpPr>
        <p:spPr>
          <a:xfrm>
            <a:off x="8140698" y="2478085"/>
            <a:ext cx="4762" cy="515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CC421FE-B651-4897-C0D7-3C03B7B5BED6}"/>
              </a:ext>
            </a:extLst>
          </p:cNvPr>
          <p:cNvCxnSpPr>
            <a:cxnSpLocks/>
          </p:cNvCxnSpPr>
          <p:nvPr/>
        </p:nvCxnSpPr>
        <p:spPr>
          <a:xfrm>
            <a:off x="6221169" y="1900381"/>
            <a:ext cx="1964570" cy="530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7F4137B-5E58-03B7-945F-76FC8D4A1E14}"/>
              </a:ext>
            </a:extLst>
          </p:cNvPr>
          <p:cNvCxnSpPr>
            <a:cxnSpLocks/>
          </p:cNvCxnSpPr>
          <p:nvPr/>
        </p:nvCxnSpPr>
        <p:spPr>
          <a:xfrm>
            <a:off x="6872451" y="630381"/>
            <a:ext cx="551288" cy="758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2774D15-9AC2-9477-BD5B-5B9381DCD191}"/>
              </a:ext>
            </a:extLst>
          </p:cNvPr>
          <p:cNvCxnSpPr>
            <a:cxnSpLocks/>
          </p:cNvCxnSpPr>
          <p:nvPr/>
        </p:nvCxnSpPr>
        <p:spPr>
          <a:xfrm flipV="1">
            <a:off x="6996195" y="2717740"/>
            <a:ext cx="1072314" cy="94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B7F3E8A-0AC7-8AF3-E841-36BB8C221D13}"/>
              </a:ext>
            </a:extLst>
          </p:cNvPr>
          <p:cNvCxnSpPr>
            <a:cxnSpLocks/>
          </p:cNvCxnSpPr>
          <p:nvPr/>
        </p:nvCxnSpPr>
        <p:spPr>
          <a:xfrm flipH="1">
            <a:off x="6225381" y="3001049"/>
            <a:ext cx="2301" cy="511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F00CF84-5F20-EDB9-0DEB-EC4935C4ABDC}"/>
              </a:ext>
            </a:extLst>
          </p:cNvPr>
          <p:cNvCxnSpPr>
            <a:cxnSpLocks/>
          </p:cNvCxnSpPr>
          <p:nvPr/>
        </p:nvCxnSpPr>
        <p:spPr>
          <a:xfrm flipV="1">
            <a:off x="6208143" y="3171428"/>
            <a:ext cx="1990384" cy="299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7043D3-C674-3277-90A3-28F58C9EC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57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FF08E-6E12-4194-3C6A-71813067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19-672A-F1C2-9AE1-DBA81C61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Ansteuerung - Beispiel</a:t>
            </a:r>
          </a:p>
        </p:txBody>
      </p:sp>
      <p:pic>
        <p:nvPicPr>
          <p:cNvPr id="8" name="Grafik 7" descr="Ein Bild, das Pixel, Muster, Farbigkeit enthält.&#10;&#10;KI-generierte Inhalte können fehlerhaft sein.">
            <a:extLst>
              <a:ext uri="{FF2B5EF4-FFF2-40B4-BE49-F238E27FC236}">
                <a16:creationId xmlns:a16="http://schemas.microsoft.com/office/drawing/2014/main" id="{DF0E65B0-6443-EB7E-1A8E-77AE8B22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545" y="1360109"/>
            <a:ext cx="3135924" cy="2234712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5DF8E3B-BB14-D7E2-6A26-3E5D5B300892}"/>
              </a:ext>
            </a:extLst>
          </p:cNvPr>
          <p:cNvSpPr txBox="1"/>
          <p:nvPr/>
        </p:nvSpPr>
        <p:spPr>
          <a:xfrm>
            <a:off x="6291050" y="311347"/>
            <a:ext cx="141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imageStart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F0E10E4-2F9D-D258-7D7D-97D8BD1E07A8}"/>
              </a:ext>
            </a:extLst>
          </p:cNvPr>
          <p:cNvSpPr txBox="1"/>
          <p:nvPr/>
        </p:nvSpPr>
        <p:spPr>
          <a:xfrm>
            <a:off x="5285073" y="1529408"/>
            <a:ext cx="20055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(</a:t>
            </a:r>
            <a:r>
              <a:rPr lang="de-DE" err="1"/>
              <a:t>xOffset</a:t>
            </a:r>
            <a:r>
              <a:rPr lang="de-DE"/>
              <a:t>, </a:t>
            </a:r>
            <a:r>
              <a:rPr lang="de-DE" err="1"/>
              <a:t>yOffset</a:t>
            </a:r>
            <a:r>
              <a:rPr lang="de-DE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5C1354-4EEF-8F00-E939-9F51274F02E5}"/>
              </a:ext>
            </a:extLst>
          </p:cNvPr>
          <p:cNvSpPr txBox="1"/>
          <p:nvPr/>
        </p:nvSpPr>
        <p:spPr>
          <a:xfrm>
            <a:off x="8420742" y="856469"/>
            <a:ext cx="141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/>
              <a:t>imageWidth</a:t>
            </a:r>
          </a:p>
        </p:txBody>
      </p:sp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F5A38BA6-58BB-4E5F-05F1-93B31157A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33" y="1701303"/>
            <a:ext cx="4398352" cy="32289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6B3E982-7117-9FF3-582D-A7F985E0D987}"/>
              </a:ext>
            </a:extLst>
          </p:cNvPr>
          <p:cNvSpPr txBox="1"/>
          <p:nvPr/>
        </p:nvSpPr>
        <p:spPr>
          <a:xfrm>
            <a:off x="5490226" y="2630889"/>
            <a:ext cx="1595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(</a:t>
            </a:r>
            <a:r>
              <a:rPr lang="de-DE" err="1"/>
              <a:t>width</a:t>
            </a:r>
            <a:r>
              <a:rPr lang="de-DE"/>
              <a:t>, </a:t>
            </a:r>
            <a:r>
              <a:rPr lang="de-DE" err="1"/>
              <a:t>height</a:t>
            </a:r>
            <a:r>
              <a:rPr lang="de-DE"/>
              <a:t>)</a:t>
            </a:r>
          </a:p>
        </p:txBody>
      </p:sp>
      <p:pic>
        <p:nvPicPr>
          <p:cNvPr id="14" name="Grafik 13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E65AA260-56B9-794C-A4F3-3C50A58D9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403" y="4374172"/>
            <a:ext cx="3934558" cy="235927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E5357A6-DB7E-EF3D-B132-C9C9F1B71EE0}"/>
              </a:ext>
            </a:extLst>
          </p:cNvPr>
          <p:cNvSpPr txBox="1"/>
          <p:nvPr/>
        </p:nvSpPr>
        <p:spPr>
          <a:xfrm>
            <a:off x="9282153" y="3897957"/>
            <a:ext cx="2291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(</a:t>
            </a:r>
            <a:r>
              <a:rPr lang="de-DE" err="1"/>
              <a:t>screenX</a:t>
            </a:r>
            <a:r>
              <a:rPr lang="de-DE"/>
              <a:t>, </a:t>
            </a:r>
            <a:r>
              <a:rPr lang="de-DE" err="1"/>
              <a:t>screenY</a:t>
            </a:r>
            <a:r>
              <a:rPr lang="de-DE"/>
              <a:t>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08A77B0-4CF2-5D8B-5D28-AC3116F39871}"/>
              </a:ext>
            </a:extLst>
          </p:cNvPr>
          <p:cNvSpPr/>
          <p:nvPr/>
        </p:nvSpPr>
        <p:spPr>
          <a:xfrm>
            <a:off x="8208405" y="2477598"/>
            <a:ext cx="781415" cy="562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45E9E9A-737C-0321-AD47-DEADCB828639}"/>
              </a:ext>
            </a:extLst>
          </p:cNvPr>
          <p:cNvCxnSpPr/>
          <p:nvPr/>
        </p:nvCxnSpPr>
        <p:spPr>
          <a:xfrm flipV="1">
            <a:off x="7416800" y="1222374"/>
            <a:ext cx="3135312" cy="47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D9A5722-3224-DB21-62B5-1110CC3162F3}"/>
              </a:ext>
            </a:extLst>
          </p:cNvPr>
          <p:cNvCxnSpPr>
            <a:cxnSpLocks/>
          </p:cNvCxnSpPr>
          <p:nvPr/>
        </p:nvCxnSpPr>
        <p:spPr>
          <a:xfrm>
            <a:off x="8197352" y="3105973"/>
            <a:ext cx="785812" cy="7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AFF28AF-7263-B3FD-F145-3B64043700DB}"/>
              </a:ext>
            </a:extLst>
          </p:cNvPr>
          <p:cNvCxnSpPr>
            <a:cxnSpLocks/>
          </p:cNvCxnSpPr>
          <p:nvPr/>
        </p:nvCxnSpPr>
        <p:spPr>
          <a:xfrm>
            <a:off x="8140698" y="2478085"/>
            <a:ext cx="4762" cy="515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ED3A4D3-0BF8-911F-EB43-2E0C387122FB}"/>
              </a:ext>
            </a:extLst>
          </p:cNvPr>
          <p:cNvCxnSpPr/>
          <p:nvPr/>
        </p:nvCxnSpPr>
        <p:spPr>
          <a:xfrm>
            <a:off x="10167937" y="4277562"/>
            <a:ext cx="323341" cy="1383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634181-F339-5F31-EEDB-927A3EAD87CA}"/>
              </a:ext>
            </a:extLst>
          </p:cNvPr>
          <p:cNvCxnSpPr>
            <a:cxnSpLocks/>
          </p:cNvCxnSpPr>
          <p:nvPr/>
        </p:nvCxnSpPr>
        <p:spPr>
          <a:xfrm>
            <a:off x="6221169" y="1900381"/>
            <a:ext cx="1964570" cy="530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A3F9C9E-6ED8-B0AD-BD12-19910B5283F3}"/>
              </a:ext>
            </a:extLst>
          </p:cNvPr>
          <p:cNvCxnSpPr>
            <a:cxnSpLocks/>
          </p:cNvCxnSpPr>
          <p:nvPr/>
        </p:nvCxnSpPr>
        <p:spPr>
          <a:xfrm>
            <a:off x="6872451" y="630381"/>
            <a:ext cx="551288" cy="758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B25F6D4-1B0C-BA8A-C0A3-BEC1E7BDF31F}"/>
              </a:ext>
            </a:extLst>
          </p:cNvPr>
          <p:cNvCxnSpPr>
            <a:cxnSpLocks/>
          </p:cNvCxnSpPr>
          <p:nvPr/>
        </p:nvCxnSpPr>
        <p:spPr>
          <a:xfrm flipV="1">
            <a:off x="6996195" y="2717740"/>
            <a:ext cx="1072314" cy="94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6542D84-9151-4CE3-437F-93954D483C75}"/>
              </a:ext>
            </a:extLst>
          </p:cNvPr>
          <p:cNvCxnSpPr>
            <a:cxnSpLocks/>
          </p:cNvCxnSpPr>
          <p:nvPr/>
        </p:nvCxnSpPr>
        <p:spPr>
          <a:xfrm flipH="1">
            <a:off x="6225381" y="3001049"/>
            <a:ext cx="2301" cy="511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8E93616-E53C-E9AB-9845-7B5A09458ED0}"/>
              </a:ext>
            </a:extLst>
          </p:cNvPr>
          <p:cNvCxnSpPr>
            <a:cxnSpLocks/>
          </p:cNvCxnSpPr>
          <p:nvPr/>
        </p:nvCxnSpPr>
        <p:spPr>
          <a:xfrm flipV="1">
            <a:off x="6208143" y="3175353"/>
            <a:ext cx="2013931" cy="281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Grafik 27" descr="Ein Bild, das Türkis, Wasser, Grün enthält.&#10;&#10;KI-generierte Inhalte können fehlerhaft sein.">
            <a:extLst>
              <a:ext uri="{FF2B5EF4-FFF2-40B4-BE49-F238E27FC236}">
                <a16:creationId xmlns:a16="http://schemas.microsoft.com/office/drawing/2014/main" id="{099085C3-85C6-69D8-742E-0FC7B63B1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394" y="5670998"/>
            <a:ext cx="666750" cy="50482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8654ED-DD43-9ADE-A23B-365C467C8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03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334A-D71B-C725-8697-943C3470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/>
              <a:t>Ansteuerung - Beispiel</a:t>
            </a:r>
          </a:p>
        </p:txBody>
      </p:sp>
      <p:pic>
        <p:nvPicPr>
          <p:cNvPr id="4" name="Content Placeholder 3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88F3FF33-E458-44FF-7755-E8FAD36F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92" y="2402084"/>
            <a:ext cx="6496378" cy="1786502"/>
          </a:xfrm>
          <a:prstGeom prst="round2DiagRect">
            <a:avLst>
              <a:gd name="adj1" fmla="val 5608"/>
              <a:gd name="adj2" fmla="val 19664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BD06DE7-7B33-E2EE-E6CE-F4E36054CAA1}"/>
              </a:ext>
            </a:extLst>
          </p:cNvPr>
          <p:cNvSpPr txBox="1"/>
          <p:nvPr/>
        </p:nvSpPr>
        <p:spPr>
          <a:xfrm>
            <a:off x="6019372" y="3819254"/>
            <a:ext cx="25721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Symbolbild:</a:t>
            </a:r>
          </a:p>
        </p:txBody>
      </p:sp>
      <p:pic>
        <p:nvPicPr>
          <p:cNvPr id="9" name="Grafik 8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B5E0754B-3960-F5B2-449D-1CCB07E66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403" y="4374172"/>
            <a:ext cx="3934558" cy="235927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362DB6-DE64-F6E7-53FD-1FDF89ECE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18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0" name="Rectangle 19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Schallwellen und -Balken mit übergehenden roten und blauen Farben">
            <a:extLst>
              <a:ext uri="{FF2B5EF4-FFF2-40B4-BE49-F238E27FC236}">
                <a16:creationId xmlns:a16="http://schemas.microsoft.com/office/drawing/2014/main" id="{6F9C2365-CFB9-10B6-2792-F98E84B678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2544" b="13162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0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0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D569BE-3A37-8E61-FF35-2E7528B88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Audio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3239BA-8A5D-767F-87B6-B66A32D67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98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015F8-0CBA-660A-64D6-B98375BD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err="1"/>
              <a:t>Audiosystem</a:t>
            </a:r>
          </a:p>
        </p:txBody>
      </p:sp>
      <p:pic>
        <p:nvPicPr>
          <p:cNvPr id="6" name="Content Placeholder 5" descr="Ein Bild, das Diagramm, Text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1DAF0941-68E8-2233-3854-65ED1D1A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" r="-2" b="-2"/>
          <a:stretch>
            <a:fillRect/>
          </a:stretch>
        </p:blipFill>
        <p:spPr>
          <a:xfrm>
            <a:off x="2481943" y="2213002"/>
            <a:ext cx="7761292" cy="4139433"/>
          </a:xfrm>
          <a:prstGeom prst="round2DiagRect">
            <a:avLst>
              <a:gd name="adj1" fmla="val 4860"/>
              <a:gd name="adj2" fmla="val 18152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80F4C4-58C0-C645-DB6B-1243B4B4D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459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44A5-FC9C-7B3B-96E3-5EF716D5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Ansteuerung</a:t>
            </a:r>
          </a:p>
        </p:txBody>
      </p:sp>
      <p:pic>
        <p:nvPicPr>
          <p:cNvPr id="4" name="Content Placeholder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D21F25F-4466-04DD-F677-79460504C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714" y="2280225"/>
            <a:ext cx="3611781" cy="354171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E3A98-6D53-B133-14B8-1D75A9EF2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107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4F82-9BFA-A85C-5259-C2D1A326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Ansteuerung</a:t>
            </a:r>
          </a:p>
        </p:txBody>
      </p:sp>
      <p:pic>
        <p:nvPicPr>
          <p:cNvPr id="5" name="Content Placeholder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58D3D1A-03B0-DC80-E45E-4C9849B0C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1" y="2246730"/>
            <a:ext cx="2392059" cy="2352760"/>
          </a:xfrm>
          <a:prstGeom prst="rect">
            <a:avLst/>
          </a:prstGeom>
        </p:spPr>
      </p:pic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4D8DD29-8097-D388-0CFC-1C3EACAB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55" y="1858544"/>
            <a:ext cx="7627185" cy="394301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344BB7-6CD3-A663-73E8-E643607B4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24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63C43-4F63-3F32-EA4C-AF4F77666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248F598-E6B5-2A63-0123-FCB61637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7" y="4876082"/>
            <a:ext cx="10647949" cy="1978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67DCE-C65B-BC95-E0F0-6989309A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Ansteuerung - Beispiel</a:t>
            </a:r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58D9BD3-DC6C-84D6-9E8B-C6BECA1D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91" y="1591176"/>
            <a:ext cx="6210133" cy="3207753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F3DFDB3-AD97-B4A9-E311-E749D83F281B}"/>
              </a:ext>
            </a:extLst>
          </p:cNvPr>
          <p:cNvGrpSpPr/>
          <p:nvPr/>
        </p:nvGrpSpPr>
        <p:grpSpPr>
          <a:xfrm>
            <a:off x="2896" y="5596352"/>
            <a:ext cx="844830" cy="870800"/>
            <a:chOff x="2896" y="5596352"/>
            <a:chExt cx="844830" cy="870800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8554A1B-507A-B6F1-0631-3E0EE1EEBB86}"/>
                </a:ext>
              </a:extLst>
            </p:cNvPr>
            <p:cNvSpPr txBox="1"/>
            <p:nvPr/>
          </p:nvSpPr>
          <p:spPr>
            <a:xfrm>
              <a:off x="2896" y="6097820"/>
              <a:ext cx="65185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err="1"/>
                <a:t>data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458AD8B2-396C-1719-061E-EB30147F96FD}"/>
                </a:ext>
              </a:extLst>
            </p:cNvPr>
            <p:cNvCxnSpPr/>
            <p:nvPr/>
          </p:nvCxnSpPr>
          <p:spPr>
            <a:xfrm flipV="1">
              <a:off x="379449" y="5596352"/>
              <a:ext cx="468277" cy="5753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E8DAC85-B686-5D90-340D-32AD0E779702}"/>
              </a:ext>
            </a:extLst>
          </p:cNvPr>
          <p:cNvGrpSpPr/>
          <p:nvPr/>
        </p:nvGrpSpPr>
        <p:grpSpPr>
          <a:xfrm>
            <a:off x="9695020" y="1784378"/>
            <a:ext cx="2308677" cy="3758499"/>
            <a:chOff x="9695020" y="1784378"/>
            <a:chExt cx="2308677" cy="3758499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08CE9CC-46DA-CE77-6975-328D1D005EC3}"/>
                </a:ext>
              </a:extLst>
            </p:cNvPr>
            <p:cNvSpPr txBox="1"/>
            <p:nvPr/>
          </p:nvSpPr>
          <p:spPr>
            <a:xfrm>
              <a:off x="9695020" y="1784378"/>
              <a:ext cx="230867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err="1"/>
                <a:t>sampleCount</a:t>
              </a:r>
              <a:r>
                <a:rPr lang="de-DE"/>
                <a:t> </a:t>
              </a:r>
              <a:endParaRPr lang="en-US"/>
            </a:p>
            <a:p>
              <a:r>
                <a:rPr lang="de-DE"/>
                <a:t>= 171,642 s * 32 kHz </a:t>
              </a:r>
              <a:endParaRPr lang="en-US"/>
            </a:p>
            <a:p>
              <a:r>
                <a:rPr lang="de-DE"/>
                <a:t>= 5.492.544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2EF2EECA-A760-1376-D6D5-CDC339DD0304}"/>
                </a:ext>
              </a:extLst>
            </p:cNvPr>
            <p:cNvCxnSpPr>
              <a:cxnSpLocks/>
            </p:cNvCxnSpPr>
            <p:nvPr/>
          </p:nvCxnSpPr>
          <p:spPr>
            <a:xfrm>
              <a:off x="10332238" y="2729303"/>
              <a:ext cx="956223" cy="28135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62AC222-D46A-C84C-8711-119744241180}"/>
              </a:ext>
            </a:extLst>
          </p:cNvPr>
          <p:cNvGrpSpPr/>
          <p:nvPr/>
        </p:nvGrpSpPr>
        <p:grpSpPr>
          <a:xfrm>
            <a:off x="3227304" y="3009715"/>
            <a:ext cx="3042184" cy="2613372"/>
            <a:chOff x="3227304" y="3009715"/>
            <a:chExt cx="3042184" cy="2613372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82D7273-36F1-2318-8C34-1F3D88908739}"/>
                </a:ext>
              </a:extLst>
            </p:cNvPr>
            <p:cNvSpPr txBox="1"/>
            <p:nvPr/>
          </p:nvSpPr>
          <p:spPr>
            <a:xfrm>
              <a:off x="5056159" y="3009715"/>
              <a:ext cx="1213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err="1"/>
                <a:t>loopStart</a:t>
              </a:r>
              <a:endParaRPr lang="de-DE"/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8D70659-3A2D-92E1-2732-020A66717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7304" y="3317514"/>
              <a:ext cx="2365828" cy="23055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7D5C366-9EC2-BB70-40AA-D0A24D88EE64}"/>
              </a:ext>
            </a:extLst>
          </p:cNvPr>
          <p:cNvGrpSpPr/>
          <p:nvPr/>
        </p:nvGrpSpPr>
        <p:grpSpPr>
          <a:xfrm>
            <a:off x="7515948" y="3009715"/>
            <a:ext cx="3451669" cy="2600004"/>
            <a:chOff x="7515948" y="3009715"/>
            <a:chExt cx="3451669" cy="2600004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98D99C1-2B3B-E9AC-7207-3AA476C9BC35}"/>
                </a:ext>
              </a:extLst>
            </p:cNvPr>
            <p:cNvSpPr txBox="1"/>
            <p:nvPr/>
          </p:nvSpPr>
          <p:spPr>
            <a:xfrm>
              <a:off x="7515948" y="3009715"/>
              <a:ext cx="1213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err="1"/>
                <a:t>loopEnd</a:t>
              </a:r>
              <a:endParaRPr lang="de-DE"/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8E3C704A-39F3-844E-077C-697BA9FF06D2}"/>
                </a:ext>
              </a:extLst>
            </p:cNvPr>
            <p:cNvCxnSpPr>
              <a:cxnSpLocks/>
            </p:cNvCxnSpPr>
            <p:nvPr/>
          </p:nvCxnSpPr>
          <p:spPr>
            <a:xfrm>
              <a:off x="8006131" y="3324199"/>
              <a:ext cx="2961486" cy="22855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E52DD833-254B-998B-C74C-CE5B59226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8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AFC6095-C26F-7783-E3EE-631134FF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610"/>
          <a:stretch>
            <a:fillRect/>
          </a:stretch>
        </p:blipFill>
        <p:spPr>
          <a:xfrm>
            <a:off x="20" y="-4679"/>
            <a:ext cx="7554116" cy="4187739"/>
          </a:xfrm>
          <a:prstGeom prst="rect">
            <a:avLst/>
          </a:prstGeom>
        </p:spPr>
      </p:pic>
      <p:pic>
        <p:nvPicPr>
          <p:cNvPr id="5" name="Grafik 4" descr="Ein Bild, das Text, Screenshot, Henkelbecher, Grafikdesign enthält.&#10;&#10;KI-generierte Inhalte können fehlerhaft sein.">
            <a:extLst>
              <a:ext uri="{FF2B5EF4-FFF2-40B4-BE49-F238E27FC236}">
                <a16:creationId xmlns:a16="http://schemas.microsoft.com/office/drawing/2014/main" id="{CD233780-2A94-09F6-4B0D-5BE010E4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197" b="21170"/>
          <a:stretch>
            <a:fillRect/>
          </a:stretch>
        </p:blipFill>
        <p:spPr>
          <a:xfrm>
            <a:off x="7554139" y="-4679"/>
            <a:ext cx="4637861" cy="418773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6048" y="4437888"/>
            <a:ext cx="9899904" cy="1116711"/>
          </a:xfrm>
        </p:spPr>
        <p:txBody>
          <a:bodyPr>
            <a:normAutofit/>
          </a:bodyPr>
          <a:lstStyle/>
          <a:p>
            <a:r>
              <a:rPr lang="de-DE"/>
              <a:t>wueHans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5481448"/>
            <a:ext cx="8689976" cy="5359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900">
                <a:solidFill>
                  <a:schemeClr val="tx1">
                    <a:lumMod val="50000"/>
                    <a:lumOff val="50000"/>
                  </a:schemeClr>
                </a:solidFill>
              </a:rPr>
              <a:t>Eine Konsole</a:t>
            </a:r>
          </a:p>
          <a:p>
            <a:pPr>
              <a:lnSpc>
                <a:spcPct val="110000"/>
              </a:lnSpc>
            </a:pPr>
            <a:r>
              <a:rPr lang="de-DE" sz="900">
                <a:solidFill>
                  <a:schemeClr val="tx1">
                    <a:lumMod val="50000"/>
                    <a:lumOff val="50000"/>
                  </a:schemeClr>
                </a:solidFill>
              </a:rPr>
              <a:t>Von Yannik Stamm, Jonathan Hager, Timo Grundheber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C618F2-BB79-3C94-621E-7AB7D7554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1478" y="6344264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80880-761B-2BFA-151B-3BC1F7036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04712C9-03E9-8ECB-F9A2-FB296AAC9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67" y="4876082"/>
            <a:ext cx="10647949" cy="1978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A52AE-2169-861A-C5B6-38692E10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Ansteuerung - Beispiel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BFB0F0E-DD5A-7270-8BEA-1001AEDF3B80}"/>
              </a:ext>
            </a:extLst>
          </p:cNvPr>
          <p:cNvSpPr txBox="1"/>
          <p:nvPr/>
        </p:nvSpPr>
        <p:spPr>
          <a:xfrm>
            <a:off x="2896" y="6097820"/>
            <a:ext cx="6518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/>
              <a:t>data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F2F14F0-B46B-6C28-AE84-EA40D2C4061A}"/>
              </a:ext>
            </a:extLst>
          </p:cNvPr>
          <p:cNvCxnSpPr/>
          <p:nvPr/>
        </p:nvCxnSpPr>
        <p:spPr>
          <a:xfrm flipV="1">
            <a:off x="379449" y="5596352"/>
            <a:ext cx="468277" cy="575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7005884D-98D4-A296-4D93-BB50133B9F5D}"/>
              </a:ext>
            </a:extLst>
          </p:cNvPr>
          <p:cNvSpPr txBox="1"/>
          <p:nvPr/>
        </p:nvSpPr>
        <p:spPr>
          <a:xfrm>
            <a:off x="9695020" y="1784378"/>
            <a:ext cx="23086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/>
              <a:t>sampleCount</a:t>
            </a:r>
            <a:r>
              <a:rPr lang="de-DE"/>
              <a:t> </a:t>
            </a:r>
          </a:p>
          <a:p>
            <a:r>
              <a:rPr lang="de-DE"/>
              <a:t>= 171,642 s * 32 kHz </a:t>
            </a:r>
          </a:p>
          <a:p>
            <a:r>
              <a:rPr lang="de-DE"/>
              <a:t>= 5.492.544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8F45594-6090-E42D-B603-E6DE508BF459}"/>
              </a:ext>
            </a:extLst>
          </p:cNvPr>
          <p:cNvCxnSpPr>
            <a:cxnSpLocks/>
          </p:cNvCxnSpPr>
          <p:nvPr/>
        </p:nvCxnSpPr>
        <p:spPr>
          <a:xfrm>
            <a:off x="10332238" y="2729303"/>
            <a:ext cx="956223" cy="2813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6F10B94-5A7B-C383-9B0C-74294FDC0F84}"/>
              </a:ext>
            </a:extLst>
          </p:cNvPr>
          <p:cNvSpPr txBox="1"/>
          <p:nvPr/>
        </p:nvSpPr>
        <p:spPr>
          <a:xfrm>
            <a:off x="5056159" y="3009715"/>
            <a:ext cx="1213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/>
              <a:t>loopStart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7894F16-DBDD-6699-4F25-4DB33AE79F5B}"/>
              </a:ext>
            </a:extLst>
          </p:cNvPr>
          <p:cNvSpPr txBox="1"/>
          <p:nvPr/>
        </p:nvSpPr>
        <p:spPr>
          <a:xfrm>
            <a:off x="7515948" y="3009715"/>
            <a:ext cx="1213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/>
              <a:t>loopEnd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417AF8E-0801-3752-2348-0C0E7923425D}"/>
              </a:ext>
            </a:extLst>
          </p:cNvPr>
          <p:cNvCxnSpPr>
            <a:cxnSpLocks/>
          </p:cNvCxnSpPr>
          <p:nvPr/>
        </p:nvCxnSpPr>
        <p:spPr>
          <a:xfrm flipH="1">
            <a:off x="3227304" y="3317514"/>
            <a:ext cx="2365828" cy="2305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7D69F2-9423-5BDF-44A9-838D4F205911}"/>
              </a:ext>
            </a:extLst>
          </p:cNvPr>
          <p:cNvCxnSpPr>
            <a:cxnSpLocks/>
          </p:cNvCxnSpPr>
          <p:nvPr/>
        </p:nvCxnSpPr>
        <p:spPr>
          <a:xfrm>
            <a:off x="8006131" y="3324199"/>
            <a:ext cx="2961486" cy="2285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Example">
            <a:hlinkClick r:id="" action="ppaction://media"/>
            <a:extLst>
              <a:ext uri="{FF2B5EF4-FFF2-40B4-BE49-F238E27FC236}">
                <a16:creationId xmlns:a16="http://schemas.microsoft.com/office/drawing/2014/main" id="{14024391-A4E0-9B34-AA54-209F48DE3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4138" y="1686928"/>
            <a:ext cx="730250" cy="73025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2B885D0-02B8-B1A5-8B56-BE687064FB8D}"/>
              </a:ext>
            </a:extLst>
          </p:cNvPr>
          <p:cNvSpPr txBox="1"/>
          <p:nvPr/>
        </p:nvSpPr>
        <p:spPr>
          <a:xfrm>
            <a:off x="748861" y="1855875"/>
            <a:ext cx="1085409" cy="3827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Original: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FE7E6EC-4542-131D-873D-E0DADAFAFD80}"/>
              </a:ext>
            </a:extLst>
          </p:cNvPr>
          <p:cNvSpPr txBox="1"/>
          <p:nvPr/>
        </p:nvSpPr>
        <p:spPr>
          <a:xfrm>
            <a:off x="745606" y="3243011"/>
            <a:ext cx="1676799" cy="366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Geloopt:</a:t>
            </a:r>
          </a:p>
        </p:txBody>
      </p:sp>
      <p:pic>
        <p:nvPicPr>
          <p:cNvPr id="16" name="Example_Looped">
            <a:hlinkClick r:id="" action="ppaction://media"/>
            <a:extLst>
              <a:ext uri="{FF2B5EF4-FFF2-40B4-BE49-F238E27FC236}">
                <a16:creationId xmlns:a16="http://schemas.microsoft.com/office/drawing/2014/main" id="{F2E9C81D-FC75-D803-D41C-1078367670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4138" y="3063874"/>
            <a:ext cx="730250" cy="73025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10B64D-17B7-DF28-BBED-F37ADB331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41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3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0" name="Rectangle 199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Nahaufnahme von Himmel und Hölle auf einem Bürgersteig">
            <a:extLst>
              <a:ext uri="{FF2B5EF4-FFF2-40B4-BE49-F238E27FC236}">
                <a16:creationId xmlns:a16="http://schemas.microsoft.com/office/drawing/2014/main" id="{BDA11A4A-5A1D-736F-9625-E924FFB315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8367" b="7338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04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06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7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8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9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2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3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4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6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7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8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9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0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1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4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1C336D-418D-598F-F832-29E78B4B0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Der Rest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0343E6-DE85-CFDA-82FA-6016BD451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15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5EA79-4BA1-4FDF-E913-9E187487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Controller</a:t>
            </a:r>
          </a:p>
        </p:txBody>
      </p:sp>
      <p:pic>
        <p:nvPicPr>
          <p:cNvPr id="4" name="Grafik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7E97DE5-0661-8ED8-44A4-B32026B8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53" y="1691607"/>
            <a:ext cx="6810375" cy="344805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FD94BA8-9C37-4ECA-5E5C-A86E9D3B62C5}"/>
              </a:ext>
            </a:extLst>
          </p:cNvPr>
          <p:cNvSpPr txBox="1"/>
          <p:nvPr/>
        </p:nvSpPr>
        <p:spPr>
          <a:xfrm>
            <a:off x="697488" y="5133735"/>
            <a:ext cx="66051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+mn-lt"/>
                <a:cs typeface="+mn-lt"/>
              </a:rPr>
              <a:t>https://gamefaqs.gamespot.com/snes/916396-super-nintendo/faqs/5395</a:t>
            </a:r>
            <a:endParaRPr lang="de-DE"/>
          </a:p>
        </p:txBody>
      </p:sp>
      <p:pic>
        <p:nvPicPr>
          <p:cNvPr id="5" name="Grafik 4" descr="Technical - SNES-Controller at PC">
            <a:extLst>
              <a:ext uri="{FF2B5EF4-FFF2-40B4-BE49-F238E27FC236}">
                <a16:creationId xmlns:a16="http://schemas.microsoft.com/office/drawing/2014/main" id="{36FBC215-8786-E07F-B1C7-CD5BD402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019" y="1989175"/>
            <a:ext cx="3186491" cy="22763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38CCC28-6A8D-15D1-2FF3-E15F2AA9EEF7}"/>
              </a:ext>
            </a:extLst>
          </p:cNvPr>
          <p:cNvSpPr txBox="1"/>
          <p:nvPr/>
        </p:nvSpPr>
        <p:spPr>
          <a:xfrm>
            <a:off x="7501180" y="4259451"/>
            <a:ext cx="32081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http://www.mks.purespace.de/technical/snes.htm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035C77-3F2A-A59D-F8DA-29CE07F90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689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DA38BA0-1B4E-3D8C-286D-028F2FCD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GB" sz="2800"/>
              <a:t>Controller</a:t>
            </a:r>
          </a:p>
        </p:txBody>
      </p:sp>
      <p:sp>
        <p:nvSpPr>
          <p:cNvPr id="17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Elektronik, Elektrisches Bauelement, Elektronisches Bauteil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85647285-BC50-6362-7FED-2B15B7416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18373" r="23295" b="10424"/>
          <a:stretch>
            <a:fillRect/>
          </a:stretch>
        </p:blipFill>
        <p:spPr>
          <a:xfrm rot="16200000">
            <a:off x="3151655" y="-65966"/>
            <a:ext cx="1996667" cy="432610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" name="Inhaltsplatzhalter 6" descr="Ein Bild, das Elektronik, Elektrisches Bauelement, Elektronisches Bauteil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35DDD534-724B-56BD-58BE-4B7AF88A2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15351" r="32330" b="17479"/>
          <a:stretch>
            <a:fillRect/>
          </a:stretch>
        </p:blipFill>
        <p:spPr>
          <a:xfrm rot="16200000">
            <a:off x="2932322" y="2410478"/>
            <a:ext cx="2435336" cy="432611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384C564-50FE-0B78-6DA3-A5FE76DE0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593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BEAF-3D36-A178-C14F-3C00ED51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Controller</a:t>
            </a:r>
          </a:p>
        </p:txBody>
      </p:sp>
      <p:pic>
        <p:nvPicPr>
          <p:cNvPr id="4" name="Content Placeholder 3" descr="Ein Bild, das Text, Handschrift, Schrift, Papier enthält.&#10;&#10;KI-generierte Inhalte können fehlerhaft sein.">
            <a:extLst>
              <a:ext uri="{FF2B5EF4-FFF2-40B4-BE49-F238E27FC236}">
                <a16:creationId xmlns:a16="http://schemas.microsoft.com/office/drawing/2014/main" id="{246641C2-C3C0-FCF8-CAA1-1C18E526F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444CC22-37C4-04A9-1100-5E537403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0" y="5727108"/>
            <a:ext cx="9475599" cy="55697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43B59C-5017-9F25-E85E-9CAFABB1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7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3990-F016-081B-BE57-FE0AD007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316" y="755831"/>
            <a:ext cx="9905998" cy="1478570"/>
          </a:xfrm>
        </p:spPr>
        <p:txBody>
          <a:bodyPr/>
          <a:lstStyle/>
          <a:p>
            <a:r>
              <a:rPr lang="de-DE"/>
              <a:t>AXI Lite Crossbar</a:t>
            </a:r>
          </a:p>
        </p:txBody>
      </p:sp>
      <p:pic>
        <p:nvPicPr>
          <p:cNvPr id="4" name="Content Placeholder 3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5115F66E-4658-44BC-1FD6-12CA5DC6F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617" y="5411577"/>
            <a:ext cx="9906000" cy="100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F11B12E-7471-FED5-2843-B6B9FCC6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15" y="209858"/>
            <a:ext cx="4471803" cy="543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89192-4CD3-A330-DC1B-8D09E40CF542}"/>
              </a:ext>
            </a:extLst>
          </p:cNvPr>
          <p:cNvGrpSpPr/>
          <p:nvPr/>
        </p:nvGrpSpPr>
        <p:grpSpPr>
          <a:xfrm>
            <a:off x="1257617" y="2234401"/>
            <a:ext cx="5062198" cy="2708147"/>
            <a:chOff x="5849471" y="3611746"/>
            <a:chExt cx="5062198" cy="270814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1773E5A-0CFE-5EC9-A550-1269A548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863" r="7423" b="6950"/>
            <a:stretch>
              <a:fillRect/>
            </a:stretch>
          </p:blipFill>
          <p:spPr>
            <a:xfrm>
              <a:off x="5849471" y="3611746"/>
              <a:ext cx="5062198" cy="1478571"/>
            </a:xfrm>
            <a:prstGeom prst="rect">
              <a:avLst/>
            </a:prstGeom>
          </p:spPr>
        </p:pic>
        <p:pic>
          <p:nvPicPr>
            <p:cNvPr id="11" name="Grafik 10" descr="Ein Bild, das Schrift, Grafiken, Text, Logo enthält.&#10;&#10;KI-generierte Inhalte können fehlerhaft sein.">
              <a:extLst>
                <a:ext uri="{FF2B5EF4-FFF2-40B4-BE49-F238E27FC236}">
                  <a16:creationId xmlns:a16="http://schemas.microsoft.com/office/drawing/2014/main" id="{695F795F-5569-C11D-FFAF-37EEE466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471" y="5090317"/>
              <a:ext cx="2342049" cy="1229576"/>
            </a:xfrm>
            <a:prstGeom prst="rect">
              <a:avLst/>
            </a:prstGeom>
          </p:spPr>
        </p:pic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B88ADA-6DB3-C084-FEB8-8E96D17EB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18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A8CE-6E0D-23E6-29C5-DE9AED1F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Speicher</a:t>
            </a:r>
          </a:p>
        </p:txBody>
      </p:sp>
      <p:graphicFrame>
        <p:nvGraphicFramePr>
          <p:cNvPr id="608" name="Content Placeholder 3">
            <a:extLst>
              <a:ext uri="{FF2B5EF4-FFF2-40B4-BE49-F238E27FC236}">
                <a16:creationId xmlns:a16="http://schemas.microsoft.com/office/drawing/2014/main" id="{4C8F78C3-B3CE-D1EE-104B-040A7639F7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1628964"/>
              </p:ext>
            </p:extLst>
          </p:nvPr>
        </p:nvGraphicFramePr>
        <p:xfrm>
          <a:off x="587991" y="2007596"/>
          <a:ext cx="11061510" cy="2941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1E918AA-5C0B-E799-C45E-A29375E9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153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C0F38-15AF-965B-83AA-4EB04686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Analogtechnik</a:t>
            </a:r>
            <a:endParaRPr lang="en-GB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3BC36F-4F49-B917-A80A-D92E178455F9}"/>
              </a:ext>
            </a:extLst>
          </p:cNvPr>
          <p:cNvGrpSpPr/>
          <p:nvPr/>
        </p:nvGrpSpPr>
        <p:grpSpPr>
          <a:xfrm>
            <a:off x="8060877" y="3429000"/>
            <a:ext cx="3362095" cy="3294707"/>
            <a:chOff x="8060877" y="3429000"/>
            <a:chExt cx="3362095" cy="3294707"/>
          </a:xfrm>
        </p:grpSpPr>
        <p:pic>
          <p:nvPicPr>
            <p:cNvPr id="7" name="Grafik 6" descr="Ein Bild, das Text, Screenshot, Schrift, Aufdruck enthält.&#10;&#10;KI-generierte Inhalte können fehlerhaft sein.">
              <a:extLst>
                <a:ext uri="{FF2B5EF4-FFF2-40B4-BE49-F238E27FC236}">
                  <a16:creationId xmlns:a16="http://schemas.microsoft.com/office/drawing/2014/main" id="{1816386B-DE98-9040-7C6D-8E970E91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877" y="3429000"/>
              <a:ext cx="3362095" cy="296507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DAEB3F0-FA5F-4202-5DC4-F9C110BCF47C}"/>
                </a:ext>
              </a:extLst>
            </p:cNvPr>
            <p:cNvSpPr txBox="1"/>
            <p:nvPr/>
          </p:nvSpPr>
          <p:spPr>
            <a:xfrm>
              <a:off x="8060877" y="6492875"/>
              <a:ext cx="336209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/>
                <a:t>https://glif.app/@Unbeaning/runs/w8imtfqa7cogv2sk59vumhy8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EACD9982-257A-19D9-36F9-EC5088B773C4}"/>
              </a:ext>
            </a:extLst>
          </p:cNvPr>
          <p:cNvSpPr txBox="1"/>
          <p:nvPr/>
        </p:nvSpPr>
        <p:spPr>
          <a:xfrm>
            <a:off x="838200" y="2126787"/>
            <a:ext cx="3128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Stromversorgung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Audio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619F455-622E-33E6-85D9-AF4ED67716A0}"/>
              </a:ext>
            </a:extLst>
          </p:cNvPr>
          <p:cNvGrpSpPr/>
          <p:nvPr/>
        </p:nvGrpSpPr>
        <p:grpSpPr>
          <a:xfrm>
            <a:off x="838200" y="3486217"/>
            <a:ext cx="5394512" cy="3252879"/>
            <a:chOff x="838200" y="3486217"/>
            <a:chExt cx="5394512" cy="3252879"/>
          </a:xfrm>
        </p:grpSpPr>
        <p:pic>
          <p:nvPicPr>
            <p:cNvPr id="13" name="Grafik 12" descr="Ein Bild, das Elektronik, Schaltung, Elektronisches Bauteil, Elektrisches Bauelement enthält.&#10;&#10;KI-generierte Inhalte können fehlerhaft sein.">
              <a:extLst>
                <a:ext uri="{FF2B5EF4-FFF2-40B4-BE49-F238E27FC236}">
                  <a16:creationId xmlns:a16="http://schemas.microsoft.com/office/drawing/2014/main" id="{ABCA0818-0A65-87F4-2606-42650C0E0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486217"/>
              <a:ext cx="5394512" cy="3122074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F7F9718-72BD-B9FB-FAD0-621DE036BB20}"/>
                </a:ext>
              </a:extLst>
            </p:cNvPr>
            <p:cNvSpPr txBox="1"/>
            <p:nvPr/>
          </p:nvSpPr>
          <p:spPr>
            <a:xfrm>
              <a:off x="838200" y="6492875"/>
              <a:ext cx="41035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/>
                <a:t>https://www.envox.eu/wp-content/uploads/2021/05/ulx3s-legend1.jpg</a:t>
              </a:r>
            </a:p>
          </p:txBody>
        </p:sp>
      </p:grpSp>
      <p:pic>
        <p:nvPicPr>
          <p:cNvPr id="6" name="Grafik 5" descr="Ein Bild, das Text, Elektronik, Schaltung, Elektrisches Bauelement enthält.&#10;&#10;KI-generierte Inhalte können fehlerhaft sein.">
            <a:extLst>
              <a:ext uri="{FF2B5EF4-FFF2-40B4-BE49-F238E27FC236}">
                <a16:creationId xmlns:a16="http://schemas.microsoft.com/office/drawing/2014/main" id="{8CF6CB68-8F1A-BB7D-5E42-BFEEB7624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19" y="0"/>
            <a:ext cx="4048079" cy="328169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DF9C9E-2CB8-A57B-77C6-C980B51C8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829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090FEF-7B5F-CF01-6C90-4C56116F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Stromversorgung</a:t>
            </a:r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CB8797-6AF5-2AB9-0596-7D2FBF83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8" b="97015" l="6530" r="93843">
                        <a14:foregroundMark x1="16604" y1="11194" x2="33022" y2="746"/>
                        <a14:foregroundMark x1="33022" y1="746" x2="44216" y2="13184"/>
                        <a14:foregroundMark x1="16418" y1="12687" x2="7463" y2="17164"/>
                        <a14:foregroundMark x1="7463" y1="17164" x2="6716" y2="33831"/>
                        <a14:foregroundMark x1="6716" y1="33831" x2="10075" y2="37313"/>
                        <a14:foregroundMark x1="55784" y1="87811" x2="66418" y2="92289"/>
                        <a14:foregroundMark x1="66418" y1="92289" x2="73881" y2="89055"/>
                        <a14:foregroundMark x1="67537" y1="94527" x2="62500" y2="97015"/>
                        <a14:foregroundMark x1="86007" y1="78607" x2="93843" y2="64179"/>
                        <a14:foregroundMark x1="93843" y1="64179" x2="89366" y2="56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5968">
            <a:off x="399471" y="2792739"/>
            <a:ext cx="5105400" cy="382905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BB2039-74B7-FD48-F02E-35E9E8B7B596}"/>
              </a:ext>
            </a:extLst>
          </p:cNvPr>
          <p:cNvSpPr txBox="1"/>
          <p:nvPr/>
        </p:nvSpPr>
        <p:spPr>
          <a:xfrm>
            <a:off x="942975" y="6492875"/>
            <a:ext cx="3555066" cy="12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"/>
              <a:t>https://www.mediamarkt.de/de/product/_realpower-pb-20000-se-powerbank-20000-mah-black-carbon-2844391.html?utm_source=geizhals&amp;utm_medium=psm-product%20feed&amp;utm_term=2844391&amp;utm_campaign=rt_pricecomp_na_nsp_na_standard-feed&amp;utm_content=M2VlMmU1MTdmMjZmYzljYQ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BBE9495-AB73-CCE9-0372-AED08B966D4B}"/>
              </a:ext>
            </a:extLst>
          </p:cNvPr>
          <p:cNvGrpSpPr/>
          <p:nvPr/>
        </p:nvGrpSpPr>
        <p:grpSpPr>
          <a:xfrm>
            <a:off x="5764400" y="953403"/>
            <a:ext cx="5589400" cy="4844146"/>
            <a:chOff x="5764400" y="953403"/>
            <a:chExt cx="5589400" cy="4844146"/>
          </a:xfrm>
        </p:grpSpPr>
        <p:pic>
          <p:nvPicPr>
            <p:cNvPr id="4" name="Grafik 3" descr="Ein Bild, das Diagramm, Entwurf, technische Zeichnung, Reihe enthält.&#10;&#10;KI-generierte Inhalte können fehlerhaft sein.">
              <a:extLst>
                <a:ext uri="{FF2B5EF4-FFF2-40B4-BE49-F238E27FC236}">
                  <a16:creationId xmlns:a16="http://schemas.microsoft.com/office/drawing/2014/main" id="{8206C39D-A08D-AC74-0097-47928B17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00" y="953403"/>
              <a:ext cx="5589400" cy="4844146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21F6CC-04A6-7FF8-78DF-CA7E1DA15DA0}"/>
                </a:ext>
              </a:extLst>
            </p:cNvPr>
            <p:cNvSpPr txBox="1"/>
            <p:nvPr/>
          </p:nvSpPr>
          <p:spPr>
            <a:xfrm>
              <a:off x="8554066" y="2831719"/>
              <a:ext cx="1514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FPGA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5DC77FD-20F1-E22B-D2C7-94D874D8C9EA}"/>
                </a:ext>
              </a:extLst>
            </p:cNvPr>
            <p:cNvSpPr txBox="1"/>
            <p:nvPr/>
          </p:nvSpPr>
          <p:spPr>
            <a:xfrm>
              <a:off x="8803107" y="2076537"/>
              <a:ext cx="1001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/>
                <a:t>Monitor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B547951-3848-FCA1-BEC2-D8DFA0329464}"/>
                </a:ext>
              </a:extLst>
            </p:cNvPr>
            <p:cNvSpPr txBox="1"/>
            <p:nvPr/>
          </p:nvSpPr>
          <p:spPr>
            <a:xfrm rot="16200000">
              <a:off x="8361880" y="4314634"/>
              <a:ext cx="1514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Controller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C0B786-A3FE-24D8-8345-77E7018E470A}"/>
                </a:ext>
              </a:extLst>
            </p:cNvPr>
            <p:cNvSpPr txBox="1"/>
            <p:nvPr/>
          </p:nvSpPr>
          <p:spPr>
            <a:xfrm rot="16200000">
              <a:off x="9121111" y="4314634"/>
              <a:ext cx="1514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Audio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3DB1FB7-95D0-318C-7139-4F5BF26BF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75" y="2514600"/>
            <a:ext cx="3829050" cy="38100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6A614E8-D26B-0852-473E-6B07335E5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841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0A12-E3AE-F5ED-3566-59222736F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13AE8-3CA3-D19E-30FF-8B0A886E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Stromversorgung</a:t>
            </a:r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96505E9-E1F4-5538-FFB5-BF5B5057A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8" b="97015" l="6530" r="93843">
                        <a14:foregroundMark x1="16604" y1="11194" x2="33022" y2="746"/>
                        <a14:foregroundMark x1="33022" y1="746" x2="44216" y2="13184"/>
                        <a14:foregroundMark x1="16418" y1="12687" x2="7463" y2="17164"/>
                        <a14:foregroundMark x1="7463" y1="17164" x2="6716" y2="33831"/>
                        <a14:foregroundMark x1="6716" y1="33831" x2="10075" y2="37313"/>
                        <a14:foregroundMark x1="55784" y1="87811" x2="66418" y2="92289"/>
                        <a14:foregroundMark x1="66418" y1="92289" x2="73881" y2="89055"/>
                        <a14:foregroundMark x1="67537" y1="94527" x2="62500" y2="97015"/>
                        <a14:foregroundMark x1="86007" y1="78607" x2="93843" y2="64179"/>
                        <a14:foregroundMark x1="93843" y1="64179" x2="89366" y2="56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5968">
            <a:off x="399471" y="2792739"/>
            <a:ext cx="5105400" cy="38290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99476AA-4F33-043C-8284-4D0D3E097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" y="2514600"/>
            <a:ext cx="3829050" cy="38100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B992B01-A2B1-4FC8-3D9C-74A2D16C7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39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B49A0E1-BF74-A3A3-36D0-CCA34BF10619}"/>
              </a:ext>
            </a:extLst>
          </p:cNvPr>
          <p:cNvSpPr txBox="1"/>
          <p:nvPr/>
        </p:nvSpPr>
        <p:spPr>
          <a:xfrm>
            <a:off x="7033846" y="996461"/>
            <a:ext cx="390769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Bildschirm: 1,8 W</a:t>
            </a:r>
          </a:p>
          <a:p>
            <a:r>
              <a:rPr lang="de-DE"/>
              <a:t>FPGA:       1,8 W</a:t>
            </a:r>
          </a:p>
          <a:p>
            <a:r>
              <a:rPr lang="de-DE"/>
              <a:t>Lautsprecher: 3 W</a:t>
            </a:r>
          </a:p>
          <a:p>
            <a:r>
              <a:rPr lang="de-DE"/>
              <a:t>Gesamt: 5,6 W</a:t>
            </a:r>
          </a:p>
          <a:p>
            <a:r>
              <a:rPr lang="de-DE"/>
              <a:t> ==&gt; Best Case: 74 / 5,6 ≈ 13 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6150BF-1244-F4E5-CDC6-FE40E43AE3D9}"/>
              </a:ext>
            </a:extLst>
          </p:cNvPr>
          <p:cNvSpPr txBox="1"/>
          <p:nvPr/>
        </p:nvSpPr>
        <p:spPr>
          <a:xfrm>
            <a:off x="942975" y="6492875"/>
            <a:ext cx="3555066" cy="12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"/>
              <a:t>https://www.mediamarkt.de/de/product/_realpower-pb-20000-se-powerbank-20000-mah-black-carbon-2844391.html?utm_source=geizhals&amp;utm_medium=psm-product%20feed&amp;utm_term=2844391&amp;utm_campaign=rt_pricecomp_na_nsp_na_standard-feed&amp;utm_content=M2VlMmU1MTdmMjZmYzljYQ</a:t>
            </a:r>
          </a:p>
        </p:txBody>
      </p:sp>
    </p:spTree>
    <p:extLst>
      <p:ext uri="{BB962C8B-B14F-4D97-AF65-F5344CB8AC3E}">
        <p14:creationId xmlns:p14="http://schemas.microsoft.com/office/powerpoint/2010/main" val="311730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7732-34E9-C043-FDA1-E2499FD4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Wer sind wir?</a:t>
            </a:r>
          </a:p>
        </p:txBody>
      </p:sp>
      <p:pic>
        <p:nvPicPr>
          <p:cNvPr id="8" name="Grafik 7" descr="Ein Bild, das Person, Kleidung, Menschliches Gesicht, Im Haus enthält.&#10;&#10;KI-generierte Inhalte können fehlerhaft sein.">
            <a:extLst>
              <a:ext uri="{FF2B5EF4-FFF2-40B4-BE49-F238E27FC236}">
                <a16:creationId xmlns:a16="http://schemas.microsoft.com/office/drawing/2014/main" id="{6813A083-99CA-E3A7-7044-43A118E2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73" y="1909454"/>
            <a:ext cx="6994075" cy="466271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422BBB-1A40-2F0A-D44F-F0C07B055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599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6D053E-98B5-9494-D6D6-A76EF352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Controller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E05847-AFDF-A67D-288F-A1A3D69B0344}"/>
              </a:ext>
            </a:extLst>
          </p:cNvPr>
          <p:cNvSpPr txBox="1"/>
          <p:nvPr/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Controller hat 5 V Spannung, ULX3S 3,3 V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=&gt; Wir brauchen einen Levelshifter</a:t>
            </a:r>
          </a:p>
        </p:txBody>
      </p:sp>
      <p:pic>
        <p:nvPicPr>
          <p:cNvPr id="4" name="Content Placeholder 3" descr="Circuit">
            <a:extLst>
              <a:ext uri="{FF2B5EF4-FFF2-40B4-BE49-F238E27FC236}">
                <a16:creationId xmlns:a16="http://schemas.microsoft.com/office/drawing/2014/main" id="{37C4658A-B2A2-5775-802E-6FCF29578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1015763"/>
            <a:ext cx="5456279" cy="48015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0376A0-6092-0CA3-4F8A-6D8892427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881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F39A2-7DE1-18C3-FD98-A0ABF684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Audio</a:t>
            </a:r>
          </a:p>
        </p:txBody>
      </p:sp>
      <p:pic>
        <p:nvPicPr>
          <p:cNvPr id="4" name="Content Placeholder 3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03E8C49C-9248-2A1B-7448-D32E5789F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37" b="96850" l="9931" r="89376">
                        <a14:foregroundMark x1="43187" y1="10761" x2="51963" y2="9711"/>
                        <a14:foregroundMark x1="46651" y1="6037" x2="48037" y2="6037"/>
                        <a14:foregroundMark x1="45727" y1="88714" x2="56120" y2="96850"/>
                        <a14:foregroundMark x1="56120" y1="96850" x2="62818" y2="881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9581" y="2171349"/>
            <a:ext cx="4025095" cy="3541712"/>
          </a:xfrm>
        </p:spPr>
      </p:pic>
      <p:pic>
        <p:nvPicPr>
          <p:cNvPr id="5" name="Grafik 4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88071D91-D400-FCEA-DA98-F170568AA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6" b="89744" l="9855" r="92754">
                        <a14:foregroundMark x1="89275" y1="73397" x2="89565" y2="48397"/>
                        <a14:foregroundMark x1="91884" y1="58013" x2="92754" y2="676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889" y="2792556"/>
            <a:ext cx="3673582" cy="3320511"/>
          </a:xfrm>
          <a:prstGeom prst="rect">
            <a:avLst/>
          </a:prstGeom>
        </p:spPr>
      </p:pic>
      <p:pic>
        <p:nvPicPr>
          <p:cNvPr id="6" name="Grafik 5" descr="Mini Lautsprecher 40mm 4 Ohm 3W | Roboter-Bausatz.de">
            <a:extLst>
              <a:ext uri="{FF2B5EF4-FFF2-40B4-BE49-F238E27FC236}">
                <a16:creationId xmlns:a16="http://schemas.microsoft.com/office/drawing/2014/main" id="{66411D25-F343-A567-FF8B-098FCEAFC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9945" y="3276060"/>
            <a:ext cx="2743200" cy="27432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D881FEA-24FB-3185-9053-AB141456C3F5}"/>
              </a:ext>
            </a:extLst>
          </p:cNvPr>
          <p:cNvSpPr txBox="1"/>
          <p:nvPr/>
        </p:nvSpPr>
        <p:spPr>
          <a:xfrm>
            <a:off x="1122839" y="2269466"/>
            <a:ext cx="18622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3600"/>
              <a:t>DAC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867B06-743E-A2FB-2C74-8697694E7205}"/>
              </a:ext>
            </a:extLst>
          </p:cNvPr>
          <p:cNvSpPr txBox="1"/>
          <p:nvPr/>
        </p:nvSpPr>
        <p:spPr>
          <a:xfrm>
            <a:off x="4736293" y="1213780"/>
            <a:ext cx="28516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3600"/>
              <a:t>Verstärker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0AF0F83-FB56-0550-7134-951E4D51BB3C}"/>
              </a:ext>
            </a:extLst>
          </p:cNvPr>
          <p:cNvSpPr txBox="1"/>
          <p:nvPr/>
        </p:nvSpPr>
        <p:spPr>
          <a:xfrm>
            <a:off x="9140897" y="2269464"/>
            <a:ext cx="28516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3600"/>
              <a:t>Lautsprecher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08203F-E6B9-BF76-C27C-47004EEB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924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8C1F-AC34-8D47-0BCD-9EBC04C2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Verkabelung</a:t>
            </a:r>
          </a:p>
        </p:txBody>
      </p:sp>
      <p:pic>
        <p:nvPicPr>
          <p:cNvPr id="6" name="Content Placeholder 5" descr="Ein Bild, das Text, Diagramm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BF7EB1BE-476E-74FE-04DB-7A2ED14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938" y="2249488"/>
            <a:ext cx="7426950" cy="3541712"/>
          </a:xfr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04D2AC6-93FA-C36D-11D6-74C61A6636C2}"/>
              </a:ext>
            </a:extLst>
          </p:cNvPr>
          <p:cNvGrpSpPr/>
          <p:nvPr/>
        </p:nvGrpSpPr>
        <p:grpSpPr>
          <a:xfrm>
            <a:off x="169669" y="4975976"/>
            <a:ext cx="3234358" cy="1882024"/>
            <a:chOff x="169669" y="4975976"/>
            <a:chExt cx="3234358" cy="1882024"/>
          </a:xfrm>
        </p:grpSpPr>
        <p:pic>
          <p:nvPicPr>
            <p:cNvPr id="3" name="Grafik 2" descr="Ein Bild, das Elektronik, Elektronisches Bauteil, Elektrisches Bauelement, passives Bauelement enthält.&#10;&#10;KI-generierte Inhalte können fehlerhaft sein.">
              <a:extLst>
                <a:ext uri="{FF2B5EF4-FFF2-40B4-BE49-F238E27FC236}">
                  <a16:creationId xmlns:a16="http://schemas.microsoft.com/office/drawing/2014/main" id="{0FC24658-DE66-F693-9372-18AAF7A0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6" b="89744" l="9565" r="94493">
                          <a14:foregroundMark x1="90435" y1="73397" x2="91594" y2="56090"/>
                          <a14:foregroundMark x1="91594" y1="56090" x2="89275" y2="47756"/>
                          <a14:foregroundMark x1="94203" y1="66667" x2="94493" y2="605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669" y="5303633"/>
              <a:ext cx="1719643" cy="1554367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9892FD2-BED9-C5F2-0BA9-6A4ED3E3B84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889312" y="4975976"/>
              <a:ext cx="1514715" cy="110484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5EBB828-B651-A191-2331-D70D1A37B1A6}"/>
                </a:ext>
              </a:extLst>
            </p:cNvPr>
            <p:cNvSpPr txBox="1"/>
            <p:nvPr/>
          </p:nvSpPr>
          <p:spPr>
            <a:xfrm>
              <a:off x="1439046" y="5953673"/>
              <a:ext cx="186220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3600"/>
                <a:t>DAC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B4D0D84-EA73-4C7A-7DCE-FAC71836E664}"/>
              </a:ext>
            </a:extLst>
          </p:cNvPr>
          <p:cNvGrpSpPr/>
          <p:nvPr/>
        </p:nvGrpSpPr>
        <p:grpSpPr>
          <a:xfrm>
            <a:off x="6951172" y="4848625"/>
            <a:ext cx="3801782" cy="1912311"/>
            <a:chOff x="6951172" y="4848625"/>
            <a:chExt cx="3801782" cy="1912311"/>
          </a:xfrm>
        </p:grpSpPr>
        <p:pic>
          <p:nvPicPr>
            <p:cNvPr id="11" name="Content Placeholder 3" descr="Ein Bild, das Elektronik, Elektronisches Bauteil, Elektrisches Bauelement, passives Bauelement enthält.&#10;&#10;KI-generierte Inhalte können fehlerhaft sein.">
              <a:extLst>
                <a:ext uri="{FF2B5EF4-FFF2-40B4-BE49-F238E27FC236}">
                  <a16:creationId xmlns:a16="http://schemas.microsoft.com/office/drawing/2014/main" id="{E2B27024-D682-FC04-633F-9C30AA5A2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399" b="94488" l="9931" r="89607">
                          <a14:foregroundMark x1="42956" y1="11024" x2="48961" y2="8661"/>
                          <a14:foregroundMark x1="51039" y1="88976" x2="53811" y2="944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51172" y="5525509"/>
              <a:ext cx="1404042" cy="1235427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E19524D-08A4-EE68-C6FE-FDFEAD95E8DC}"/>
                </a:ext>
              </a:extLst>
            </p:cNvPr>
            <p:cNvSpPr txBox="1"/>
            <p:nvPr/>
          </p:nvSpPr>
          <p:spPr>
            <a:xfrm>
              <a:off x="7901285" y="6080816"/>
              <a:ext cx="285166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3600"/>
                <a:t>Verstärker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BC20AEB-C516-38C1-245D-880ABE5D9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0245" y="4848625"/>
              <a:ext cx="0" cy="67688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BC8FA3A-8887-F279-F691-AA03358AAA65}"/>
              </a:ext>
            </a:extLst>
          </p:cNvPr>
          <p:cNvGrpSpPr/>
          <p:nvPr/>
        </p:nvGrpSpPr>
        <p:grpSpPr>
          <a:xfrm>
            <a:off x="9361976" y="3125120"/>
            <a:ext cx="1262158" cy="2339078"/>
            <a:chOff x="9361976" y="3125120"/>
            <a:chExt cx="1262158" cy="2339078"/>
          </a:xfrm>
        </p:grpSpPr>
        <p:pic>
          <p:nvPicPr>
            <p:cNvPr id="17" name="Grafik 16" descr="Mini Lautsprecher 40mm 4 Ohm 3W | Roboter-Bausatz.de">
              <a:extLst>
                <a:ext uri="{FF2B5EF4-FFF2-40B4-BE49-F238E27FC236}">
                  <a16:creationId xmlns:a16="http://schemas.microsoft.com/office/drawing/2014/main" id="{C9FE505C-9E9D-E011-CFB9-B38687739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600630">
              <a:off x="9392987" y="3125120"/>
              <a:ext cx="1231147" cy="1231147"/>
            </a:xfrm>
            <a:prstGeom prst="rect">
              <a:avLst/>
            </a:prstGeom>
          </p:spPr>
        </p:pic>
        <p:pic>
          <p:nvPicPr>
            <p:cNvPr id="18" name="Grafik 17" descr="Mini Lautsprecher 40mm 4 Ohm 3W | Roboter-Bausatz.de">
              <a:extLst>
                <a:ext uri="{FF2B5EF4-FFF2-40B4-BE49-F238E27FC236}">
                  <a16:creationId xmlns:a16="http://schemas.microsoft.com/office/drawing/2014/main" id="{E2E888A7-693B-C5C9-C76F-AA921EAF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600630">
              <a:off x="9361976" y="4233051"/>
              <a:ext cx="1231147" cy="1231147"/>
            </a:xfrm>
            <a:prstGeom prst="rect">
              <a:avLst/>
            </a:prstGeom>
          </p:spPr>
        </p:pic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A07EF-D4DC-85F7-B818-67AE5F134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6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762EF9-6367-F701-0C55-8F8DAC821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84" y="1240297"/>
            <a:ext cx="9507831" cy="5252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6FE9C55-6C62-6880-178C-59B3189A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27" y="281275"/>
            <a:ext cx="9905998" cy="1478570"/>
          </a:xfrm>
          <a:ln>
            <a:noFill/>
          </a:ln>
        </p:spPr>
        <p:txBody>
          <a:bodyPr/>
          <a:lstStyle/>
          <a:p>
            <a:r>
              <a:rPr lang="en-GB" err="1"/>
              <a:t>Konsole</a:t>
            </a:r>
            <a:endParaRPr lang="en-GB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24D69838-5F76-9C8D-9B1A-2BFE2F1CC9FD}"/>
              </a:ext>
            </a:extLst>
          </p:cNvPr>
          <p:cNvGrpSpPr/>
          <p:nvPr/>
        </p:nvGrpSpPr>
        <p:grpSpPr>
          <a:xfrm>
            <a:off x="6400799" y="618565"/>
            <a:ext cx="1761566" cy="1808629"/>
            <a:chOff x="6400799" y="618565"/>
            <a:chExt cx="1761566" cy="1808629"/>
          </a:xfrm>
          <a:solidFill>
            <a:schemeClr val="tx2">
              <a:lumMod val="10000"/>
              <a:lumOff val="90000"/>
            </a:schemeClr>
          </a:solidFill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8BCA04EE-7FB9-8368-6436-DA6B49ACABD4}"/>
                </a:ext>
              </a:extLst>
            </p:cNvPr>
            <p:cNvCxnSpPr>
              <a:cxnSpLocks/>
            </p:cNvCxnSpPr>
            <p:nvPr/>
          </p:nvCxnSpPr>
          <p:spPr>
            <a:xfrm>
              <a:off x="7281582" y="1156447"/>
              <a:ext cx="0" cy="127074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03EA70F-1310-44F0-672F-76C58A6EA429}"/>
                </a:ext>
              </a:extLst>
            </p:cNvPr>
            <p:cNvSpPr/>
            <p:nvPr/>
          </p:nvSpPr>
          <p:spPr>
            <a:xfrm>
              <a:off x="6400799" y="618565"/>
              <a:ext cx="1761566" cy="537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Controllerboard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87CE5BC-0E69-A958-478B-A5D5C92852D8}"/>
              </a:ext>
            </a:extLst>
          </p:cNvPr>
          <p:cNvGrpSpPr/>
          <p:nvPr/>
        </p:nvGrpSpPr>
        <p:grpSpPr>
          <a:xfrm>
            <a:off x="6627158" y="4430807"/>
            <a:ext cx="1761566" cy="2145918"/>
            <a:chOff x="6627158" y="4430807"/>
            <a:chExt cx="1761566" cy="2145918"/>
          </a:xfrm>
          <a:solidFill>
            <a:schemeClr val="tx2">
              <a:lumMod val="10000"/>
              <a:lumOff val="90000"/>
            </a:schemeClr>
          </a:solidFill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08CD965-25F9-5C45-D5B8-5441CB849049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507941" y="4430807"/>
              <a:ext cx="486335" cy="16080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BE7AC608-AA07-6C61-0ECD-D51A508D5ECA}"/>
                </a:ext>
              </a:extLst>
            </p:cNvPr>
            <p:cNvSpPr/>
            <p:nvPr/>
          </p:nvSpPr>
          <p:spPr>
            <a:xfrm>
              <a:off x="6627158" y="6038843"/>
              <a:ext cx="1761566" cy="537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</a:rPr>
                <a:t>ULX3S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FC16D2D-ED35-8EB0-5D67-A4C7E1E4DEA8}"/>
              </a:ext>
            </a:extLst>
          </p:cNvPr>
          <p:cNvGrpSpPr/>
          <p:nvPr/>
        </p:nvGrpSpPr>
        <p:grpSpPr>
          <a:xfrm>
            <a:off x="9796182" y="1630176"/>
            <a:ext cx="1998009" cy="1644183"/>
            <a:chOff x="9796182" y="1630176"/>
            <a:chExt cx="1998009" cy="1644183"/>
          </a:xfrm>
          <a:solidFill>
            <a:schemeClr val="tx2">
              <a:lumMod val="10000"/>
              <a:lumOff val="90000"/>
            </a:schemeClr>
          </a:solidFill>
        </p:grpSpPr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75C05F82-52E1-39E8-8FCD-6D7D541A2F77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9796182" y="2168058"/>
              <a:ext cx="1117226" cy="110630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FF0AFF2-4FA9-9B50-C78E-18E81E95C1CF}"/>
                </a:ext>
              </a:extLst>
            </p:cNvPr>
            <p:cNvSpPr/>
            <p:nvPr/>
          </p:nvSpPr>
          <p:spPr>
            <a:xfrm>
              <a:off x="10032625" y="1630176"/>
              <a:ext cx="1761566" cy="537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SdKarte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4DD7853-9F7F-708A-DD32-0D6A975750BA}"/>
              </a:ext>
            </a:extLst>
          </p:cNvPr>
          <p:cNvGrpSpPr/>
          <p:nvPr/>
        </p:nvGrpSpPr>
        <p:grpSpPr>
          <a:xfrm>
            <a:off x="8875059" y="4565276"/>
            <a:ext cx="2660277" cy="2011449"/>
            <a:chOff x="8875059" y="4565276"/>
            <a:chExt cx="2660277" cy="2011449"/>
          </a:xfrm>
        </p:grpSpPr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A7ED9BD6-0D3E-23D5-EF6E-115078BE74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5329" y="4565276"/>
              <a:ext cx="509868" cy="1473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DAA6ED0-3742-EED8-1924-976AB5A90F75}"/>
                </a:ext>
              </a:extLst>
            </p:cNvPr>
            <p:cNvSpPr/>
            <p:nvPr/>
          </p:nvSpPr>
          <p:spPr>
            <a:xfrm>
              <a:off x="8875059" y="6038843"/>
              <a:ext cx="2660277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Lautstärkepotentiometer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4DEAABC-EF4E-6BDB-63A0-59E995034EAB}"/>
              </a:ext>
            </a:extLst>
          </p:cNvPr>
          <p:cNvGrpSpPr/>
          <p:nvPr/>
        </p:nvGrpSpPr>
        <p:grpSpPr>
          <a:xfrm>
            <a:off x="3164538" y="5617703"/>
            <a:ext cx="2817902" cy="1037463"/>
            <a:chOff x="3164538" y="5617703"/>
            <a:chExt cx="2817902" cy="1037463"/>
          </a:xfrm>
        </p:grpSpPr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805D0B-A382-A4AE-4AB1-8860AA3C93AE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4083422" y="5617703"/>
              <a:ext cx="1899018" cy="4995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0072D8B-9466-6E5E-1561-2DA1CBF89459}"/>
                </a:ext>
              </a:extLst>
            </p:cNvPr>
            <p:cNvSpPr/>
            <p:nvPr/>
          </p:nvSpPr>
          <p:spPr>
            <a:xfrm>
              <a:off x="3164538" y="6117284"/>
              <a:ext cx="1837767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</a:rPr>
                <a:t>Controller Kabel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4131ECF-6FE3-5120-86F6-85182BCB13E7}"/>
              </a:ext>
            </a:extLst>
          </p:cNvPr>
          <p:cNvGrpSpPr/>
          <p:nvPr/>
        </p:nvGrpSpPr>
        <p:grpSpPr>
          <a:xfrm>
            <a:off x="323844" y="2542015"/>
            <a:ext cx="2341651" cy="1112180"/>
            <a:chOff x="323844" y="2542015"/>
            <a:chExt cx="2341651" cy="1112180"/>
          </a:xfrm>
        </p:grpSpPr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61FFD154-2ABA-5940-C601-B5129D366C4B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242728" y="3079897"/>
              <a:ext cx="1422767" cy="5742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4406EF3-2807-8409-8D06-6745B891A0AF}"/>
                </a:ext>
              </a:extLst>
            </p:cNvPr>
            <p:cNvSpPr/>
            <p:nvPr/>
          </p:nvSpPr>
          <p:spPr>
            <a:xfrm>
              <a:off x="323844" y="2542015"/>
              <a:ext cx="1837767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Anschalter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F77C7D6-F43B-E04D-DEC3-3EF00C447D85}"/>
              </a:ext>
            </a:extLst>
          </p:cNvPr>
          <p:cNvGrpSpPr/>
          <p:nvPr/>
        </p:nvGrpSpPr>
        <p:grpSpPr>
          <a:xfrm>
            <a:off x="3650884" y="677862"/>
            <a:ext cx="1837767" cy="3147826"/>
            <a:chOff x="3650884" y="677862"/>
            <a:chExt cx="1837767" cy="3147826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90B00A57-BE0A-494C-2A56-D4941ECC6E35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4530540" y="1215744"/>
              <a:ext cx="39228" cy="2609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EF59EEF8-5236-48AB-8ECB-E61B702547C1}"/>
                </a:ext>
              </a:extLst>
            </p:cNvPr>
            <p:cNvSpPr/>
            <p:nvPr/>
          </p:nvSpPr>
          <p:spPr>
            <a:xfrm>
              <a:off x="3650884" y="677862"/>
              <a:ext cx="1837767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Batteriepack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024A5A-4481-DDA8-61B0-351A81029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3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EC8C-09C7-B4FB-F843-AB62E489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A86809-1215-6CBD-6AEB-B439B344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3" y="887538"/>
            <a:ext cx="9671415" cy="56184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1A25FB4-A332-33A8-DF8E-C25475B28653}"/>
              </a:ext>
            </a:extLst>
          </p:cNvPr>
          <p:cNvGrpSpPr/>
          <p:nvPr/>
        </p:nvGrpSpPr>
        <p:grpSpPr>
          <a:xfrm>
            <a:off x="927848" y="6237063"/>
            <a:ext cx="1943100" cy="537882"/>
            <a:chOff x="4092386" y="6034229"/>
            <a:chExt cx="1943100" cy="537882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E6B1ADB4-A41E-1CD2-64BA-E94ADF1DBCA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009029" y="6034229"/>
              <a:ext cx="1026457" cy="2689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978C34D-C9A4-3E2A-00D8-9E20C17B05F3}"/>
                </a:ext>
              </a:extLst>
            </p:cNvPr>
            <p:cNvSpPr/>
            <p:nvPr/>
          </p:nvSpPr>
          <p:spPr>
            <a:xfrm>
              <a:off x="4092386" y="6034229"/>
              <a:ext cx="916643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</a:rPr>
                <a:t>Logo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FFB5EF-6E43-5681-93F5-5C39FEBD2690}"/>
              </a:ext>
            </a:extLst>
          </p:cNvPr>
          <p:cNvGrpSpPr/>
          <p:nvPr/>
        </p:nvGrpSpPr>
        <p:grpSpPr>
          <a:xfrm>
            <a:off x="6042213" y="5320290"/>
            <a:ext cx="2335305" cy="972934"/>
            <a:chOff x="6042213" y="5320290"/>
            <a:chExt cx="2335305" cy="972934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7034560-37F2-4BCB-938D-FFD86E1CFC3D}"/>
                </a:ext>
              </a:extLst>
            </p:cNvPr>
            <p:cNvGrpSpPr/>
            <p:nvPr/>
          </p:nvGrpSpPr>
          <p:grpSpPr>
            <a:xfrm>
              <a:off x="6042213" y="5320290"/>
              <a:ext cx="2335305" cy="972934"/>
              <a:chOff x="3440204" y="5092935"/>
              <a:chExt cx="2335305" cy="972934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F6C29C3E-C734-1544-77A6-56997172E4E8}"/>
                  </a:ext>
                </a:extLst>
              </p:cNvPr>
              <p:cNvSpPr/>
              <p:nvPr/>
            </p:nvSpPr>
            <p:spPr>
              <a:xfrm>
                <a:off x="3440204" y="5092935"/>
                <a:ext cx="2221005" cy="53788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err="1">
                    <a:solidFill>
                      <a:schemeClr val="tx1"/>
                    </a:solidFill>
                  </a:rPr>
                  <a:t>Controlleranschluss</a:t>
                </a:r>
                <a:endParaRPr lang="en-GB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EC19079A-3446-B528-B8BF-E27E916BB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0050" y="5630817"/>
                <a:ext cx="645459" cy="435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3CCE7F8-D2BA-71FA-7783-940346600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2019" y="5858172"/>
              <a:ext cx="515469" cy="378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BAAAE8C-BB0A-743C-ED9C-A911D0A7F1BE}"/>
              </a:ext>
            </a:extLst>
          </p:cNvPr>
          <p:cNvGrpSpPr/>
          <p:nvPr/>
        </p:nvGrpSpPr>
        <p:grpSpPr>
          <a:xfrm>
            <a:off x="8875059" y="4753535"/>
            <a:ext cx="2660277" cy="1823190"/>
            <a:chOff x="8875059" y="4753535"/>
            <a:chExt cx="2660277" cy="1823190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89FC7634-0A11-DBB2-43C2-A7737759C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5197" y="4753535"/>
              <a:ext cx="265580" cy="1285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601E995-22EC-BCF7-8637-ECC8CF839AAA}"/>
                </a:ext>
              </a:extLst>
            </p:cNvPr>
            <p:cNvSpPr/>
            <p:nvPr/>
          </p:nvSpPr>
          <p:spPr>
            <a:xfrm>
              <a:off x="8875059" y="6038843"/>
              <a:ext cx="2660277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Lautstärkepotentiometer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ACB9919-A6A5-3B81-2907-5EDB97E1E3D5}"/>
              </a:ext>
            </a:extLst>
          </p:cNvPr>
          <p:cNvGrpSpPr/>
          <p:nvPr/>
        </p:nvGrpSpPr>
        <p:grpSpPr>
          <a:xfrm>
            <a:off x="9204512" y="3164255"/>
            <a:ext cx="2030507" cy="1441363"/>
            <a:chOff x="8653183" y="6038843"/>
            <a:chExt cx="2030507" cy="1441363"/>
          </a:xfrm>
        </p:grpSpPr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A0E56AE-BB5B-E62C-C037-A788B5558B8F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>
              <a:off x="8653183" y="6576725"/>
              <a:ext cx="1126192" cy="9034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C30E932-9455-1058-657A-B0E930E97B4C}"/>
                </a:ext>
              </a:extLst>
            </p:cNvPr>
            <p:cNvSpPr/>
            <p:nvPr/>
          </p:nvSpPr>
          <p:spPr>
            <a:xfrm>
              <a:off x="8875060" y="6038843"/>
              <a:ext cx="1808630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Controllerboard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621A3AB-ECE0-D09B-8143-6F43FF691D3E}"/>
              </a:ext>
            </a:extLst>
          </p:cNvPr>
          <p:cNvGrpSpPr/>
          <p:nvPr/>
        </p:nvGrpSpPr>
        <p:grpSpPr>
          <a:xfrm>
            <a:off x="5098676" y="3204596"/>
            <a:ext cx="2882153" cy="1441363"/>
            <a:chOff x="8653183" y="6038843"/>
            <a:chExt cx="2882153" cy="1441363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BCC02A0D-8BDA-01BC-9244-976B6E337C9D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8653183" y="6576725"/>
              <a:ext cx="2253503" cy="9034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276C7B1-142B-638E-EB57-561761AAEE27}"/>
                </a:ext>
              </a:extLst>
            </p:cNvPr>
            <p:cNvSpPr/>
            <p:nvPr/>
          </p:nvSpPr>
          <p:spPr>
            <a:xfrm>
              <a:off x="10278036" y="6038843"/>
              <a:ext cx="1257300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</a:rPr>
                <a:t>ULX3S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914232C-0B5B-2016-DBC3-392E3BF6A6FD}"/>
              </a:ext>
            </a:extLst>
          </p:cNvPr>
          <p:cNvGrpSpPr/>
          <p:nvPr/>
        </p:nvGrpSpPr>
        <p:grpSpPr>
          <a:xfrm>
            <a:off x="7049989" y="1104477"/>
            <a:ext cx="2882153" cy="1441363"/>
            <a:chOff x="8766731" y="6115414"/>
            <a:chExt cx="2882153" cy="1441363"/>
          </a:xfrm>
          <a:solidFill>
            <a:schemeClr val="tx2">
              <a:lumMod val="10000"/>
              <a:lumOff val="90000"/>
            </a:schemeClr>
          </a:solidFill>
        </p:grpSpPr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BAB52E5-AFA8-2DC3-D7B1-6A198E4EBAAD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H="1">
              <a:off x="8766731" y="6653296"/>
              <a:ext cx="2023783" cy="90348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CAD56890-C579-1EBF-2409-0673A3955099}"/>
                </a:ext>
              </a:extLst>
            </p:cNvPr>
            <p:cNvSpPr/>
            <p:nvPr/>
          </p:nvSpPr>
          <p:spPr>
            <a:xfrm>
              <a:off x="9932143" y="6115414"/>
              <a:ext cx="1716741" cy="537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Powerbank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85E9ABEF-07B3-39DB-C3DC-048B28C620C6}"/>
              </a:ext>
            </a:extLst>
          </p:cNvPr>
          <p:cNvGrpSpPr/>
          <p:nvPr/>
        </p:nvGrpSpPr>
        <p:grpSpPr>
          <a:xfrm>
            <a:off x="3674777" y="791528"/>
            <a:ext cx="2295717" cy="1441363"/>
            <a:chOff x="8653183" y="6038843"/>
            <a:chExt cx="2295717" cy="1441363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C5D86D1-5199-121E-15AF-4B1C94B5CB32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8653183" y="6576725"/>
              <a:ext cx="1258797" cy="9034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15D1469-7B87-A3B9-1130-973D68481FCD}"/>
                </a:ext>
              </a:extLst>
            </p:cNvPr>
            <p:cNvSpPr/>
            <p:nvPr/>
          </p:nvSpPr>
          <p:spPr>
            <a:xfrm>
              <a:off x="8875059" y="6038843"/>
              <a:ext cx="2073841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Powerbank</a:t>
              </a:r>
              <a:r>
                <a:rPr lang="en-GB">
                  <a:solidFill>
                    <a:schemeClr val="tx1"/>
                  </a:solidFill>
                </a:rPr>
                <a:t> </a:t>
              </a:r>
              <a:r>
                <a:rPr lang="en-GB" err="1">
                  <a:solidFill>
                    <a:schemeClr val="tx1"/>
                  </a:solidFill>
                </a:rPr>
                <a:t>aufladen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2E58255-3602-FEFE-0768-83D0F2B34FD8}"/>
              </a:ext>
            </a:extLst>
          </p:cNvPr>
          <p:cNvGrpSpPr/>
          <p:nvPr/>
        </p:nvGrpSpPr>
        <p:grpSpPr>
          <a:xfrm>
            <a:off x="1557610" y="1776755"/>
            <a:ext cx="1872138" cy="1168151"/>
            <a:chOff x="9690103" y="6038843"/>
            <a:chExt cx="1872138" cy="1168151"/>
          </a:xfrm>
        </p:grpSpPr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53EC4D74-A375-EDA9-5FB5-921391DC2A25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10319502" y="6576725"/>
              <a:ext cx="1242739" cy="630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22C774C0-E4F0-DFCE-D05B-EB729BA225BD}"/>
                </a:ext>
              </a:extLst>
            </p:cNvPr>
            <p:cNvSpPr/>
            <p:nvPr/>
          </p:nvSpPr>
          <p:spPr>
            <a:xfrm>
              <a:off x="9690103" y="6038843"/>
              <a:ext cx="1258797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Anschalter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708E7AE1-B8C5-E89E-7DB1-6A2E65B7729E}"/>
              </a:ext>
            </a:extLst>
          </p:cNvPr>
          <p:cNvGrpSpPr/>
          <p:nvPr/>
        </p:nvGrpSpPr>
        <p:grpSpPr>
          <a:xfrm>
            <a:off x="799362" y="3118061"/>
            <a:ext cx="2071586" cy="537882"/>
            <a:chOff x="9329298" y="6038843"/>
            <a:chExt cx="2071586" cy="537882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8FDBE000-A4FE-BF04-F672-5ADE971375C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8900" y="6302717"/>
              <a:ext cx="451984" cy="2740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AF384653-8219-D50D-CD67-9D04549CF05F}"/>
                </a:ext>
              </a:extLst>
            </p:cNvPr>
            <p:cNvSpPr/>
            <p:nvPr/>
          </p:nvSpPr>
          <p:spPr>
            <a:xfrm>
              <a:off x="9329298" y="6038843"/>
              <a:ext cx="1619602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</a:rPr>
                <a:t>SDKartenleser</a:t>
              </a:r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FD585C7C-83C2-C8EA-5116-166F4800B641}"/>
              </a:ext>
            </a:extLst>
          </p:cNvPr>
          <p:cNvSpPr txBox="1">
            <a:spLocks/>
          </p:cNvSpPr>
          <p:nvPr/>
        </p:nvSpPr>
        <p:spPr>
          <a:xfrm>
            <a:off x="1242727" y="281275"/>
            <a:ext cx="9905998" cy="14785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err="1"/>
              <a:t>Konsole</a:t>
            </a:r>
            <a:endParaRPr lang="en-GB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891BD52-7E3E-4D43-EAB8-88D82E8F4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09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68BF6-B7C2-05D4-0BC4-9A661F72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670" y="148331"/>
            <a:ext cx="9905998" cy="1478570"/>
          </a:xfrm>
          <a:ln>
            <a:noFill/>
          </a:ln>
        </p:spPr>
        <p:txBody>
          <a:bodyPr/>
          <a:lstStyle/>
          <a:p>
            <a:r>
              <a:rPr lang="en-GB"/>
              <a:t>Finale Version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310758-B958-3C46-99E6-714DE234A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688" y="2249488"/>
            <a:ext cx="6095449" cy="3541712"/>
          </a:xfrm>
          <a:ln>
            <a:solidFill>
              <a:schemeClr val="tx1"/>
            </a:solidFill>
          </a:ln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6BECCC2-3AD2-46BD-E7B6-BECB93522D80}"/>
              </a:ext>
            </a:extLst>
          </p:cNvPr>
          <p:cNvGrpSpPr/>
          <p:nvPr/>
        </p:nvGrpSpPr>
        <p:grpSpPr>
          <a:xfrm>
            <a:off x="4797237" y="1102659"/>
            <a:ext cx="2597525" cy="1391216"/>
            <a:chOff x="5473258" y="578417"/>
            <a:chExt cx="2597525" cy="1391216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5F67ADCD-C493-BD42-32A6-298969BE3572}"/>
                </a:ext>
              </a:extLst>
            </p:cNvPr>
            <p:cNvGrpSpPr/>
            <p:nvPr/>
          </p:nvGrpSpPr>
          <p:grpSpPr>
            <a:xfrm>
              <a:off x="5473258" y="578417"/>
              <a:ext cx="2597525" cy="1387288"/>
              <a:chOff x="10018366" y="6367935"/>
              <a:chExt cx="2597525" cy="1387288"/>
            </a:xfrm>
          </p:grpSpPr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E7E28FE6-210C-4680-2576-CA2988C45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69539" y="6905817"/>
                <a:ext cx="508866" cy="8494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1CA2FEBF-D6E3-297F-F51A-846E2C6C27CC}"/>
                  </a:ext>
                </a:extLst>
              </p:cNvPr>
              <p:cNvSpPr/>
              <p:nvPr/>
            </p:nvSpPr>
            <p:spPr>
              <a:xfrm>
                <a:off x="10018366" y="6367935"/>
                <a:ext cx="2597525" cy="53788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>
                    <a:solidFill>
                      <a:schemeClr val="tx1"/>
                    </a:solidFill>
                  </a:rPr>
                  <a:t>Deckel + </a:t>
                </a:r>
                <a:r>
                  <a:rPr lang="en-GB" err="1">
                    <a:solidFill>
                      <a:schemeClr val="tx1"/>
                    </a:solidFill>
                  </a:rPr>
                  <a:t>Befestigung</a:t>
                </a:r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F802648-F1D8-A07A-A465-DF5279046E1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30" y="1116299"/>
              <a:ext cx="382682" cy="853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38603E5-B54C-E2B1-4086-4E7F5C7EAF6D}"/>
              </a:ext>
            </a:extLst>
          </p:cNvPr>
          <p:cNvGrpSpPr/>
          <p:nvPr/>
        </p:nvGrpSpPr>
        <p:grpSpPr>
          <a:xfrm>
            <a:off x="2262969" y="2325928"/>
            <a:ext cx="2574770" cy="609373"/>
            <a:chOff x="7697822" y="934712"/>
            <a:chExt cx="1969994" cy="62528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2C78FFC-9BB2-4273-8873-761BB3C95141}"/>
                </a:ext>
              </a:extLst>
            </p:cNvPr>
            <p:cNvSpPr/>
            <p:nvPr/>
          </p:nvSpPr>
          <p:spPr>
            <a:xfrm>
              <a:off x="7697822" y="934712"/>
              <a:ext cx="1019734" cy="53788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</a:rPr>
                <a:t>Strom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B938782-EBEE-6D27-D8E3-ED539318EB9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8717556" y="1203653"/>
              <a:ext cx="950260" cy="356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CBC7CB1-9BEB-2CE4-85C3-7037871BD8C9}"/>
              </a:ext>
            </a:extLst>
          </p:cNvPr>
          <p:cNvGrpSpPr/>
          <p:nvPr/>
        </p:nvGrpSpPr>
        <p:grpSpPr>
          <a:xfrm>
            <a:off x="4216747" y="5417244"/>
            <a:ext cx="3567179" cy="1321703"/>
            <a:chOff x="3663497" y="5487272"/>
            <a:chExt cx="3567179" cy="1321703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6ABE95CF-422E-18B0-157E-AF6A19CE436A}"/>
                </a:ext>
              </a:extLst>
            </p:cNvPr>
            <p:cNvGrpSpPr/>
            <p:nvPr/>
          </p:nvGrpSpPr>
          <p:grpSpPr>
            <a:xfrm>
              <a:off x="4738965" y="5487272"/>
              <a:ext cx="2491711" cy="1321703"/>
              <a:chOff x="6967817" y="-642972"/>
              <a:chExt cx="2491711" cy="1321703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5072DF88-C78B-1A0B-1320-652EC1A75928}"/>
                  </a:ext>
                </a:extLst>
              </p:cNvPr>
              <p:cNvSpPr/>
              <p:nvPr/>
            </p:nvSpPr>
            <p:spPr>
              <a:xfrm>
                <a:off x="6967817" y="140849"/>
                <a:ext cx="1507193" cy="53788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err="1">
                    <a:solidFill>
                      <a:schemeClr val="tx1"/>
                    </a:solidFill>
                  </a:rPr>
                  <a:t>Lautsprecher</a:t>
                </a:r>
                <a:endParaRPr lang="en-GB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6D05D2C7-CB7F-74C4-06AC-D1890E246D92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V="1">
                <a:off x="8475010" y="-642972"/>
                <a:ext cx="984518" cy="10527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93B6D1C1-64FD-787D-6805-1ED0959E279D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3663497" y="5487272"/>
              <a:ext cx="1075468" cy="1052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273957-5F70-8C4D-8D02-93FD7D44F0AA}"/>
              </a:ext>
            </a:extLst>
          </p:cNvPr>
          <p:cNvGrpSpPr/>
          <p:nvPr/>
        </p:nvGrpSpPr>
        <p:grpSpPr>
          <a:xfrm>
            <a:off x="5214097" y="4368053"/>
            <a:ext cx="1019734" cy="1176758"/>
            <a:chOff x="7310718" y="249325"/>
            <a:chExt cx="1019734" cy="1176758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1F91126-5C04-4C67-93B3-B0DAC1FC341F}"/>
                </a:ext>
              </a:extLst>
            </p:cNvPr>
            <p:cNvSpPr/>
            <p:nvPr/>
          </p:nvSpPr>
          <p:spPr>
            <a:xfrm>
              <a:off x="7310718" y="249325"/>
              <a:ext cx="1019734" cy="537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</a:rPr>
                <a:t>Logo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E11B530A-24FD-3A85-EF76-600336AED9B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7740192" y="787207"/>
              <a:ext cx="80393" cy="63887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54F811-33F3-8DA6-790A-BE3FC656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29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AD4BE-1090-59BB-DAE1-84A72214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Aufbau</a:t>
            </a:r>
          </a:p>
        </p:txBody>
      </p:sp>
      <p:pic>
        <p:nvPicPr>
          <p:cNvPr id="8" name="Inhaltsplatzhalter 7" descr="Ein Bild, das Werkzeug, Büroausstattung, Kabel, Im Haus enthält.&#10;&#10;KI-generierte Inhalte können fehlerhaft sein.">
            <a:extLst>
              <a:ext uri="{FF2B5EF4-FFF2-40B4-BE49-F238E27FC236}">
                <a16:creationId xmlns:a16="http://schemas.microsoft.com/office/drawing/2014/main" id="{C121D3CC-74FF-9F85-3EF1-10E171D7D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72" y="2249488"/>
            <a:ext cx="4722282" cy="354171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9EC4382-4028-DF0E-BFEC-281790C3F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660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4A4E3-5ADD-E7CB-E3DF-34685A607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9824-E627-D395-9DD1-0F57F300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2" y="291166"/>
            <a:ext cx="10515600" cy="1325563"/>
          </a:xfrm>
        </p:spPr>
        <p:txBody>
          <a:bodyPr/>
          <a:lstStyle/>
          <a:p>
            <a:r>
              <a:rPr lang="en-GB" err="1"/>
              <a:t>Innenleben</a:t>
            </a:r>
            <a:endParaRPr lang="en-GB"/>
          </a:p>
        </p:txBody>
      </p:sp>
      <p:pic>
        <p:nvPicPr>
          <p:cNvPr id="6" name="Inhaltsplatzhalter 5" descr="Ein Bild, das Elektronik, Werkzeug, Kabel, Boden enthält.&#10;&#10;KI-generierte Inhalte können fehlerhaft sein.">
            <a:extLst>
              <a:ext uri="{FF2B5EF4-FFF2-40B4-BE49-F238E27FC236}">
                <a16:creationId xmlns:a16="http://schemas.microsoft.com/office/drawing/2014/main" id="{66596721-9C81-2727-24EF-8C8EA2400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0C5F3B-D4A2-1509-5B4B-538624BE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895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Content Placeholder 7" descr="Construction Builder meme. Blank Template - Imgflip">
            <a:extLst>
              <a:ext uri="{FF2B5EF4-FFF2-40B4-BE49-F238E27FC236}">
                <a16:creationId xmlns:a16="http://schemas.microsoft.com/office/drawing/2014/main" id="{A9361C94-719E-9D1F-2076-27C9B715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/>
          </a:blip>
          <a:srcRect t="8160" b="7545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6254" y="229937"/>
            <a:ext cx="11321703" cy="3881684"/>
            <a:chOff x="266254" y="229937"/>
            <a:chExt cx="11321703" cy="3881684"/>
          </a:xfrm>
        </p:grpSpPr>
        <p:sp>
          <p:nvSpPr>
            <p:cNvPr id="77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254" y="229937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9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0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1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2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3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4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6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0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8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E08D387-D0E0-2C39-F2D8-394288E4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5" y="1095098"/>
            <a:ext cx="6858000" cy="82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Hardware Buildsystem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26D28F-8121-413C-A64D-05388E8A3BF5}"/>
              </a:ext>
            </a:extLst>
          </p:cNvPr>
          <p:cNvSpPr txBox="1"/>
          <p:nvPr/>
        </p:nvSpPr>
        <p:spPr>
          <a:xfrm>
            <a:off x="-1303420" y="6379327"/>
            <a:ext cx="6857999" cy="9530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2000" cap="all">
                <a:solidFill>
                  <a:schemeClr val="bg1"/>
                </a:solidFill>
              </a:rPr>
              <a:t>https://i.imgflip.com/5vj7mz.png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E2488A-D813-B267-2BDC-BC661D6A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559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BDD48-7D63-E0E3-82C2-967FEACF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52204-2A88-406A-2B47-F0C59F5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Hardware </a:t>
            </a:r>
            <a:r>
              <a:rPr lang="en-GB" err="1"/>
              <a:t>Buildsystem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1AE359-7767-3978-BB30-EE6787B34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Linux und Windows</a:t>
            </a:r>
          </a:p>
          <a:p>
            <a:r>
              <a:rPr lang="en-GB"/>
              <a:t>Leicht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Erweitern</a:t>
            </a:r>
          </a:p>
          <a:p>
            <a:r>
              <a:rPr lang="en-GB"/>
              <a:t>Integration </a:t>
            </a:r>
            <a:r>
              <a:rPr lang="en-GB" err="1"/>
              <a:t>vom</a:t>
            </a:r>
            <a:r>
              <a:rPr lang="en-GB"/>
              <a:t> Software Stack </a:t>
            </a:r>
            <a:r>
              <a:rPr lang="en-GB" err="1"/>
              <a:t>später</a:t>
            </a:r>
            <a:r>
              <a:rPr lang="en-GB"/>
              <a:t> </a:t>
            </a:r>
            <a:r>
              <a:rPr lang="en-GB" err="1"/>
              <a:t>leichter</a:t>
            </a:r>
            <a:r>
              <a:rPr lang="en-GB"/>
              <a:t> (das war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gute</a:t>
            </a:r>
            <a:r>
              <a:rPr lang="en-GB"/>
              <a:t> Idee)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4" name="Grafik 3" descr="CMake Logo">
            <a:extLst>
              <a:ext uri="{FF2B5EF4-FFF2-40B4-BE49-F238E27FC236}">
                <a16:creationId xmlns:a16="http://schemas.microsoft.com/office/drawing/2014/main" id="{50D105C2-D63E-E18C-B124-2314AB632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32" y="361449"/>
            <a:ext cx="4466723" cy="12623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559374-1DF7-2AC4-DBBA-D99465EAC89A}"/>
              </a:ext>
            </a:extLst>
          </p:cNvPr>
          <p:cNvSpPr txBox="1"/>
          <p:nvPr/>
        </p:nvSpPr>
        <p:spPr>
          <a:xfrm>
            <a:off x="9799334" y="181318"/>
            <a:ext cx="3108157" cy="3709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https://cmake.org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3236F9-D313-1043-CA50-3F6DDFF4F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99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504E2BE-771D-99FD-7BCC-FE45F2D4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24" y="609600"/>
            <a:ext cx="5207637" cy="5181599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B6C69-7E18-0BA9-9D47-BF53C323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r>
              <a:rPr lang="de-DE" sz="3200"/>
              <a:t>Was haben wir gemacht?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58A0-1AD8-0563-27A5-4C7E9C6EA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3893978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1600"/>
              <a:t>Eine Spielkonsole</a:t>
            </a:r>
          </a:p>
          <a:p>
            <a:pPr algn="ctr"/>
            <a:r>
              <a:rPr lang="de-DE" sz="1600"/>
              <a:t>Ausgangspunkt: ulx3s (ecp5)</a:t>
            </a:r>
          </a:p>
          <a:p>
            <a:pPr algn="ctr"/>
            <a:r>
              <a:rPr lang="de-DE" sz="1600"/>
              <a:t>Video</a:t>
            </a:r>
          </a:p>
          <a:p>
            <a:pPr algn="ctr"/>
            <a:r>
              <a:rPr lang="de-DE" sz="1600"/>
              <a:t>Audio (noch nicht angeschlossen)</a:t>
            </a:r>
          </a:p>
          <a:p>
            <a:pPr algn="ctr"/>
            <a:r>
              <a:rPr lang="de-DE" sz="1600"/>
              <a:t>Gehäuse</a:t>
            </a:r>
          </a:p>
          <a:p>
            <a:pPr algn="ctr"/>
            <a:r>
              <a:rPr lang="de-DE" sz="1600"/>
              <a:t>C/C++ Software Stack mit newlib</a:t>
            </a:r>
          </a:p>
          <a:p>
            <a:pPr algn="ctr"/>
            <a:endParaRPr lang="de-DE" sz="16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ACCD90-421B-D994-4164-B0F0D93A0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5577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C0935-ED35-CC25-4E2F-0BAF3FE3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2FAA-8540-0F5E-A076-98A6448D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Hardware </a:t>
            </a:r>
            <a:r>
              <a:rPr lang="en-GB" err="1"/>
              <a:t>Buildsystem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86C0D4-6960-20E7-6E94-17A0F00A8A83}"/>
              </a:ext>
            </a:extLst>
          </p:cNvPr>
          <p:cNvSpPr/>
          <p:nvPr/>
        </p:nvSpPr>
        <p:spPr>
          <a:xfrm>
            <a:off x="2105527" y="1925053"/>
            <a:ext cx="1874920" cy="992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Simulation</a:t>
            </a:r>
          </a:p>
          <a:p>
            <a:pPr algn="ctr"/>
            <a:r>
              <a:rPr lang="de-DE"/>
              <a:t>(</a:t>
            </a:r>
            <a:r>
              <a:rPr lang="de-DE" err="1"/>
              <a:t>iverilog</a:t>
            </a:r>
            <a:r>
              <a:rPr lang="de-DE"/>
              <a:t>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3DF163-3C34-CE4E-80A0-3ED95130620A}"/>
              </a:ext>
            </a:extLst>
          </p:cNvPr>
          <p:cNvSpPr/>
          <p:nvPr/>
        </p:nvSpPr>
        <p:spPr>
          <a:xfrm>
            <a:off x="2105527" y="3408948"/>
            <a:ext cx="1874920" cy="99260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Synthesis</a:t>
            </a:r>
          </a:p>
          <a:p>
            <a:pPr algn="ctr"/>
            <a:r>
              <a:rPr lang="de-DE"/>
              <a:t>(</a:t>
            </a:r>
            <a:r>
              <a:rPr lang="de-DE" err="1"/>
              <a:t>yosys</a:t>
            </a:r>
            <a:r>
              <a:rPr lang="de-DE"/>
              <a:t>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CF1569-BC2A-432C-3F07-FED3EC929251}"/>
              </a:ext>
            </a:extLst>
          </p:cNvPr>
          <p:cNvSpPr/>
          <p:nvPr/>
        </p:nvSpPr>
        <p:spPr>
          <a:xfrm>
            <a:off x="4712368" y="3408946"/>
            <a:ext cx="1874920" cy="99260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Place &amp; Route</a:t>
            </a:r>
          </a:p>
          <a:p>
            <a:pPr algn="ctr"/>
            <a:r>
              <a:rPr lang="de-DE"/>
              <a:t>(</a:t>
            </a:r>
            <a:r>
              <a:rPr lang="de-DE" err="1"/>
              <a:t>nextpnr</a:t>
            </a:r>
            <a:r>
              <a:rPr lang="de-DE"/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7DE05F-3ECB-BF61-EE6E-CA8929BB8AFB}"/>
              </a:ext>
            </a:extLst>
          </p:cNvPr>
          <p:cNvSpPr/>
          <p:nvPr/>
        </p:nvSpPr>
        <p:spPr>
          <a:xfrm>
            <a:off x="7319210" y="3408947"/>
            <a:ext cx="1874920" cy="99260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Generate </a:t>
            </a:r>
            <a:r>
              <a:rPr lang="de-DE" err="1"/>
              <a:t>Bitstream</a:t>
            </a:r>
          </a:p>
          <a:p>
            <a:pPr algn="ctr"/>
            <a:r>
              <a:rPr lang="de-DE"/>
              <a:t>(</a:t>
            </a:r>
            <a:r>
              <a:rPr lang="de-DE" err="1"/>
              <a:t>ecppack</a:t>
            </a:r>
            <a:r>
              <a:rPr lang="de-DE"/>
              <a:t>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E78B3DF-C596-13E9-AB18-37911C938873}"/>
              </a:ext>
            </a:extLst>
          </p:cNvPr>
          <p:cNvSpPr/>
          <p:nvPr/>
        </p:nvSpPr>
        <p:spPr>
          <a:xfrm>
            <a:off x="7319210" y="5133473"/>
            <a:ext cx="1874920" cy="99260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Upload</a:t>
            </a:r>
          </a:p>
          <a:p>
            <a:pPr algn="ctr"/>
            <a:r>
              <a:rPr lang="de-DE" err="1"/>
              <a:t>Bitstream</a:t>
            </a:r>
          </a:p>
          <a:p>
            <a:pPr algn="ctr"/>
            <a:r>
              <a:rPr lang="de-DE"/>
              <a:t>(</a:t>
            </a:r>
            <a:r>
              <a:rPr lang="de-DE" err="1"/>
              <a:t>fujprog</a:t>
            </a:r>
            <a:r>
              <a:rPr lang="de-DE"/>
              <a:t>)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467646E-40D5-B475-F50B-BDA3322D1F92}"/>
              </a:ext>
            </a:extLst>
          </p:cNvPr>
          <p:cNvSpPr/>
          <p:nvPr/>
        </p:nvSpPr>
        <p:spPr>
          <a:xfrm>
            <a:off x="180473" y="2917657"/>
            <a:ext cx="1313447" cy="6817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Design</a:t>
            </a:r>
          </a:p>
        </p:txBody>
      </p:sp>
      <p:pic>
        <p:nvPicPr>
          <p:cNvPr id="13" name="Grafik 12" descr="Ein Bild, das Elektronik, Elektronisches Bauteil, Schaltung, Elektrisches Bauelement enthält.&#10;&#10;KI-generierte Inhalte können fehlerhaft sein.">
            <a:extLst>
              <a:ext uri="{FF2B5EF4-FFF2-40B4-BE49-F238E27FC236}">
                <a16:creationId xmlns:a16="http://schemas.microsoft.com/office/drawing/2014/main" id="{E39FADFC-8DCF-D4AB-83DD-98EBDDE1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622" y="5023685"/>
            <a:ext cx="1872415" cy="121218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E557EE9-84E4-3ECE-9445-6F67D81C742E}"/>
              </a:ext>
            </a:extLst>
          </p:cNvPr>
          <p:cNvSpPr txBox="1"/>
          <p:nvPr/>
        </p:nvSpPr>
        <p:spPr>
          <a:xfrm>
            <a:off x="10106526" y="6346658"/>
            <a:ext cx="1794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https://hackaday.io/project/159108/gallery#f399039429f1f26dcfbc723daddb6893</a:t>
            </a:r>
            <a:endParaRPr lang="de-DE" sz="80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7DC2E1B-FC3D-B75C-76A4-67A7C92C5890}"/>
              </a:ext>
            </a:extLst>
          </p:cNvPr>
          <p:cNvSpPr/>
          <p:nvPr/>
        </p:nvSpPr>
        <p:spPr>
          <a:xfrm rot="-2220000">
            <a:off x="1534026" y="2777289"/>
            <a:ext cx="441157" cy="27071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2F6F8778-2BE1-98F1-065B-3790B7A57D33}"/>
              </a:ext>
            </a:extLst>
          </p:cNvPr>
          <p:cNvSpPr/>
          <p:nvPr/>
        </p:nvSpPr>
        <p:spPr>
          <a:xfrm rot="1080000">
            <a:off x="1534025" y="3368841"/>
            <a:ext cx="441157" cy="27071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F1AEFA82-8AD7-C2CD-4A59-2905CC19592C}"/>
              </a:ext>
            </a:extLst>
          </p:cNvPr>
          <p:cNvSpPr/>
          <p:nvPr/>
        </p:nvSpPr>
        <p:spPr>
          <a:xfrm>
            <a:off x="4140867" y="3769893"/>
            <a:ext cx="441157" cy="27071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9E01F0B-C0BD-439B-2896-81AF20C7C76C}"/>
              </a:ext>
            </a:extLst>
          </p:cNvPr>
          <p:cNvSpPr/>
          <p:nvPr/>
        </p:nvSpPr>
        <p:spPr>
          <a:xfrm>
            <a:off x="6717630" y="3769893"/>
            <a:ext cx="441157" cy="27071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C249601D-AA6E-B4D9-5070-64D6192893A9}"/>
              </a:ext>
            </a:extLst>
          </p:cNvPr>
          <p:cNvSpPr/>
          <p:nvPr/>
        </p:nvSpPr>
        <p:spPr>
          <a:xfrm rot="5400000">
            <a:off x="8041103" y="4672261"/>
            <a:ext cx="441157" cy="27071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27645A47-162A-39FC-278F-8A496CDB37CC}"/>
              </a:ext>
            </a:extLst>
          </p:cNvPr>
          <p:cNvSpPr/>
          <p:nvPr/>
        </p:nvSpPr>
        <p:spPr>
          <a:xfrm>
            <a:off x="9582015" y="5495868"/>
            <a:ext cx="441157" cy="27071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153AB3B0-1DAA-BD63-B829-2A98EF794A12}"/>
              </a:ext>
            </a:extLst>
          </p:cNvPr>
          <p:cNvSpPr/>
          <p:nvPr/>
        </p:nvSpPr>
        <p:spPr>
          <a:xfrm>
            <a:off x="4140866" y="2291796"/>
            <a:ext cx="441157" cy="27071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Screenshot, Tastatur, Computer enthält.&#10;&#10;KI-generierte Inhalte können fehlerhaft sein.">
            <a:extLst>
              <a:ext uri="{FF2B5EF4-FFF2-40B4-BE49-F238E27FC236}">
                <a16:creationId xmlns:a16="http://schemas.microsoft.com/office/drawing/2014/main" id="{13A71033-2FE4-49D8-DC86-9603BDFE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18" y="1995258"/>
            <a:ext cx="2447925" cy="8477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6E2BDE-A5DB-6798-B777-61AA2EF15556}"/>
              </a:ext>
            </a:extLst>
          </p:cNvPr>
          <p:cNvSpPr txBox="1"/>
          <p:nvPr/>
        </p:nvSpPr>
        <p:spPr>
          <a:xfrm>
            <a:off x="178057" y="5420854"/>
            <a:ext cx="6857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err="1"/>
              <a:t>CMake</a:t>
            </a:r>
            <a:r>
              <a:rPr lang="de-DE"/>
              <a:t> Funktion für Simulation und Synthese</a:t>
            </a:r>
          </a:p>
          <a:p>
            <a:pPr marL="285750" indent="-285750">
              <a:buFont typeface="Arial"/>
              <a:buChar char="•"/>
            </a:pPr>
            <a:r>
              <a:rPr lang="de-DE"/>
              <a:t>Bekommt jeweils die </a:t>
            </a:r>
            <a:r>
              <a:rPr lang="de-DE" err="1"/>
              <a:t>Verilog</a:t>
            </a:r>
            <a:r>
              <a:rPr lang="de-DE"/>
              <a:t> Dateien und generiert daraus die eigentlich Targets und deren Abhängigkeiten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8E45B9-E21F-710D-3DB3-841C580C8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352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87B72-23C5-2DCC-3BBC-AF1E1072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F061FB-CD11-F1AB-3767-6F68CAB3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</a:t>
            </a:r>
          </a:p>
        </p:txBody>
      </p:sp>
      <p:pic>
        <p:nvPicPr>
          <p:cNvPr id="2" name="Grafik 1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1CD32CA4-4444-700A-A46B-7ABA1F3C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00" y="1243263"/>
            <a:ext cx="7480004" cy="491289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D7D532-DFF2-F43E-747B-E88CB5348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450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E5997-3132-760E-88CE-9F5106612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92C99-A3AD-2D2D-9B7D-5485EE36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</a:t>
            </a:r>
          </a:p>
        </p:txBody>
      </p:sp>
      <p:pic>
        <p:nvPicPr>
          <p:cNvPr id="3" name="Grafik 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6ABA0ED6-3DBC-C371-D4E6-7BA46CB3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720" y="471236"/>
            <a:ext cx="4001742" cy="619626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AE84A18-8499-7080-9FAE-A51F8C747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635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4138-E278-FC97-139C-F06645EC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Synthese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693C9-78F5-B44B-EE3E-2738FDD35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Sehr ähnlich</a:t>
            </a:r>
          </a:p>
          <a:p>
            <a:r>
              <a:rPr lang="de-DE"/>
              <a:t>Sparen wir uns hier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A51B7A-B817-1AE0-8FD7-201C4FD2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177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205D69-2475-62BF-2E14-26A943E4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So </a:t>
            </a:r>
            <a:r>
              <a:rPr lang="en-US" sz="3200" err="1">
                <a:solidFill>
                  <a:schemeClr val="bg1"/>
                </a:solidFill>
              </a:rPr>
              <a:t>sieht</a:t>
            </a:r>
            <a:r>
              <a:rPr lang="en-US" sz="3200">
                <a:solidFill>
                  <a:schemeClr val="bg1"/>
                </a:solidFill>
              </a:rPr>
              <a:t> das </a:t>
            </a:r>
            <a:r>
              <a:rPr lang="en-US" sz="3200" err="1">
                <a:solidFill>
                  <a:schemeClr val="bg1"/>
                </a:solidFill>
              </a:rPr>
              <a:t>dann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aus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09" name="Content Placeholder 7">
            <a:extLst>
              <a:ext uri="{FF2B5EF4-FFF2-40B4-BE49-F238E27FC236}">
                <a16:creationId xmlns:a16="http://schemas.microsoft.com/office/drawing/2014/main" id="{EAA896E9-428C-6528-52C0-93C660376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10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4" name="Content Placeholder 3" descr="Ein Bild, das Text, Karte Menü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B8A844C-5ED3-4B7A-A4FD-321E62C0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42" y="615841"/>
            <a:ext cx="8137438" cy="5591735"/>
          </a:xfrm>
          <a:prstGeom prst="rect">
            <a:avLst/>
          </a:prstGeom>
        </p:spPr>
      </p:pic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7C2BB59D-42AA-A395-34F1-D8486DBE076E}"/>
              </a:ext>
            </a:extLst>
          </p:cNvPr>
          <p:cNvSpPr/>
          <p:nvPr/>
        </p:nvSpPr>
        <p:spPr>
          <a:xfrm>
            <a:off x="2356184" y="2245895"/>
            <a:ext cx="1614237" cy="3960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603FB0-291A-80ED-4908-924AC83F9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719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5983-8C7D-6C21-ACC9-B4F072FA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Doofe Sachen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1F554-777B-2820-48E6-509AAC7DB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Das mit den Ressourcen geht nicht wirklich</a:t>
            </a:r>
          </a:p>
          <a:p>
            <a:r>
              <a:rPr lang="de-DE"/>
              <a:t>Windows != Linux</a:t>
            </a:r>
          </a:p>
          <a:p>
            <a:r>
              <a:rPr lang="de-DE"/>
              <a:t>Alles doof, aber ist okay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938F846-60A7-2F69-9CE3-3E08AAF0429F}"/>
              </a:ext>
            </a:extLst>
          </p:cNvPr>
          <p:cNvSpPr txBox="1"/>
          <p:nvPr/>
        </p:nvSpPr>
        <p:spPr>
          <a:xfrm>
            <a:off x="9725526" y="6647448"/>
            <a:ext cx="32385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https://www.memedroid.com/memes/detail/344406</a:t>
            </a:r>
            <a:endParaRPr lang="de-DE" sz="800"/>
          </a:p>
        </p:txBody>
      </p:sp>
      <p:pic>
        <p:nvPicPr>
          <p:cNvPr id="6" name="Grafik 5" descr="minecraft. building - meme">
            <a:extLst>
              <a:ext uri="{FF2B5EF4-FFF2-40B4-BE49-F238E27FC236}">
                <a16:creationId xmlns:a16="http://schemas.microsoft.com/office/drawing/2014/main" id="{D71843DB-0499-6ADD-1437-D5BE1272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368" y="365960"/>
            <a:ext cx="3940343" cy="602581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7359919-58CF-B848-81DD-98D23834C600}"/>
              </a:ext>
            </a:extLst>
          </p:cNvPr>
          <p:cNvSpPr/>
          <p:nvPr/>
        </p:nvSpPr>
        <p:spPr>
          <a:xfrm>
            <a:off x="7876853" y="1147280"/>
            <a:ext cx="1181528" cy="2825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CMake Logo">
            <a:extLst>
              <a:ext uri="{FF2B5EF4-FFF2-40B4-BE49-F238E27FC236}">
                <a16:creationId xmlns:a16="http://schemas.microsoft.com/office/drawing/2014/main" id="{3C08883C-F9D8-F728-3EB0-7C4F25666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0059" y="1148496"/>
            <a:ext cx="1023078" cy="29190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E39586-03BB-D91F-3200-5FC45C76E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79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E8EF2-D60E-42B2-D550-768F92EEA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1DF83-B807-054A-AC88-C7D2ED55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Standardbibliothek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2C5C21-BD45-300F-06AE-F459114B5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err="1"/>
              <a:t>Erstmal</a:t>
            </a:r>
            <a:r>
              <a:rPr lang="en-GB"/>
              <a:t> </a:t>
            </a:r>
            <a:r>
              <a:rPr lang="en-GB" err="1"/>
              <a:t>nur</a:t>
            </a:r>
            <a:r>
              <a:rPr lang="en-GB"/>
              <a:t> C</a:t>
            </a:r>
          </a:p>
          <a:p>
            <a:r>
              <a:rPr lang="en-GB"/>
              <a:t>Wir </a:t>
            </a:r>
            <a:r>
              <a:rPr lang="en-GB" err="1"/>
              <a:t>verwenden</a:t>
            </a:r>
            <a:r>
              <a:rPr lang="en-GB"/>
              <a:t> </a:t>
            </a:r>
            <a:r>
              <a:rPr lang="en-GB" err="1"/>
              <a:t>newlib</a:t>
            </a:r>
            <a:r>
              <a:rPr lang="en-GB"/>
              <a:t> </a:t>
            </a:r>
            <a:r>
              <a:rPr lang="en-GB" err="1"/>
              <a:t>als</a:t>
            </a:r>
            <a:r>
              <a:rPr lang="en-GB"/>
              <a:t> </a:t>
            </a:r>
            <a:r>
              <a:rPr lang="en-GB" err="1"/>
              <a:t>Implementierung</a:t>
            </a:r>
          </a:p>
          <a:p>
            <a:r>
              <a:rPr lang="en-GB" err="1"/>
              <a:t>Wird</a:t>
            </a:r>
            <a:r>
              <a:rPr lang="en-GB"/>
              <a:t> </a:t>
            </a:r>
            <a:r>
              <a:rPr lang="en-GB" err="1"/>
              <a:t>mittlerweile</a:t>
            </a:r>
            <a:r>
              <a:rPr lang="en-GB"/>
              <a:t> von Red Hat </a:t>
            </a:r>
            <a:r>
              <a:rPr lang="en-GB" err="1"/>
              <a:t>entwickelt</a:t>
            </a:r>
            <a:endParaRPr lang="en-GB"/>
          </a:p>
          <a:p>
            <a:r>
              <a:rPr lang="en-GB" err="1"/>
              <a:t>Speichernutzung</a:t>
            </a:r>
            <a:r>
              <a:rPr lang="en-GB"/>
              <a:t> und </a:t>
            </a:r>
            <a:r>
              <a:rPr lang="en-GB" err="1"/>
              <a:t>Geschwindigkeit</a:t>
            </a:r>
            <a:r>
              <a:rPr lang="en-GB"/>
              <a:t> für Embedded Systems </a:t>
            </a:r>
            <a:r>
              <a:rPr lang="en-GB" err="1"/>
              <a:t>optimiert</a:t>
            </a:r>
            <a:endParaRPr lang="en-GB"/>
          </a:p>
          <a:p>
            <a:r>
              <a:rPr lang="en-GB"/>
              <a:t>Wir </a:t>
            </a:r>
            <a:r>
              <a:rPr lang="en-GB" err="1"/>
              <a:t>brauchen</a:t>
            </a:r>
            <a:r>
              <a:rPr lang="en-GB"/>
              <a:t> Kleber</a:t>
            </a:r>
          </a:p>
          <a:p>
            <a:endParaRPr lang="en-GB"/>
          </a:p>
        </p:txBody>
      </p:sp>
      <p:pic>
        <p:nvPicPr>
          <p:cNvPr id="6" name="Grafik 5" descr="Ein Bild, das Elektronik, Elektronisches Bauteil, Schaltung, Elektrisches Bauelement enthält.&#10;&#10;KI-generierte Inhalte können fehlerhaft sein.">
            <a:extLst>
              <a:ext uri="{FF2B5EF4-FFF2-40B4-BE49-F238E27FC236}">
                <a16:creationId xmlns:a16="http://schemas.microsoft.com/office/drawing/2014/main" id="{0EC24588-73E9-0A0D-1733-50C9C870A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07" y="4672764"/>
            <a:ext cx="1872415" cy="12121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D7066D7-B61F-4632-4674-56EEE68ABDAC}"/>
              </a:ext>
            </a:extLst>
          </p:cNvPr>
          <p:cNvSpPr txBox="1"/>
          <p:nvPr/>
        </p:nvSpPr>
        <p:spPr>
          <a:xfrm>
            <a:off x="10497552" y="6015789"/>
            <a:ext cx="1694447" cy="8410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  <a:hlinkClick r:id="rId3"/>
              </a:rPr>
              <a:t>https://hackaday.io/project/159108/gallery#f399039429f1f26dcfbc723daddb6893</a:t>
            </a:r>
            <a:endParaRPr lang="de-DE" sz="800">
              <a:ea typeface="+mn-lt"/>
              <a:cs typeface="+mn-lt"/>
            </a:endParaRPr>
          </a:p>
          <a:p>
            <a:r>
              <a:rPr lang="de-DE" sz="800">
                <a:ea typeface="+mn-lt"/>
                <a:cs typeface="+mn-lt"/>
                <a:hlinkClick r:id="rId4"/>
              </a:rPr>
              <a:t>https://www.pngall.com/glue-png/download/50870/</a:t>
            </a:r>
          </a:p>
          <a:p>
            <a:r>
              <a:rPr lang="de-DE" sz="800">
                <a:ea typeface="+mn-lt"/>
                <a:cs typeface="+mn-lt"/>
                <a:hlinkClick r:id="rId5"/>
              </a:rPr>
              <a:t>https://sourceware.org/newlib/</a:t>
            </a:r>
            <a:endParaRPr lang="de-DE">
              <a:ea typeface="+mn-lt"/>
              <a:cs typeface="+mn-lt"/>
            </a:endParaRPr>
          </a:p>
        </p:txBody>
      </p:sp>
      <p:pic>
        <p:nvPicPr>
          <p:cNvPr id="9" name="Grafik 8" descr="newlib">
            <a:extLst>
              <a:ext uri="{FF2B5EF4-FFF2-40B4-BE49-F238E27FC236}">
                <a16:creationId xmlns:a16="http://schemas.microsoft.com/office/drawing/2014/main" id="{51F62260-0AD1-D8AC-5896-4B6B4EE7D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303" y="5140994"/>
            <a:ext cx="952500" cy="285750"/>
          </a:xfrm>
          <a:prstGeom prst="rect">
            <a:avLst/>
          </a:prstGeom>
        </p:spPr>
      </p:pic>
      <p:pic>
        <p:nvPicPr>
          <p:cNvPr id="10" name="Grafik 9" descr="Glue PNG Transparent Images">
            <a:extLst>
              <a:ext uri="{FF2B5EF4-FFF2-40B4-BE49-F238E27FC236}">
                <a16:creationId xmlns:a16="http://schemas.microsoft.com/office/drawing/2014/main" id="{2D067862-DC0D-6015-4DFB-25F52F262E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79" b="97579" l="0" r="98312">
                        <a14:foregroundMark x1="47679" y1="11158" x2="52321" y2="32526"/>
                        <a14:foregroundMark x1="48101" y1="5579" x2="49789" y2="3579"/>
                        <a14:foregroundMark x1="23418" y1="40316" x2="0" y2="46737"/>
                        <a14:foregroundMark x1="11181" y1="41579" x2="40295" y2="36632"/>
                        <a14:foregroundMark x1="43671" y1="38316" x2="91350" y2="75895"/>
                        <a14:foregroundMark x1="91350" y1="75895" x2="31857" y2="96316"/>
                        <a14:foregroundMark x1="31857" y1="96316" x2="3586" y2="51053"/>
                        <a14:foregroundMark x1="3586" y1="51053" x2="4219" y2="48737"/>
                        <a14:foregroundMark x1="5063" y1="56737" x2="21519" y2="90421"/>
                        <a14:foregroundMark x1="21519" y1="90421" x2="26793" y2="91684"/>
                        <a14:foregroundMark x1="10338" y1="66000" x2="12447" y2="90737"/>
                        <a14:foregroundMark x1="8228" y1="88842" x2="55063" y2="97684"/>
                        <a14:foregroundMark x1="49789" y1="94211" x2="79747" y2="91684"/>
                        <a14:foregroundMark x1="71519" y1="95579" x2="98312" y2="87368"/>
                        <a14:foregroundMark x1="93460" y1="87158" x2="93460" y2="54737"/>
                        <a14:foregroundMark x1="90084" y1="55789" x2="86920" y2="36632"/>
                        <a14:foregroundMark x1="32911" y1="28842" x2="57595" y2="31684"/>
                        <a14:foregroundMark x1="63291" y1="30632" x2="66245" y2="3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4776" y="4407818"/>
            <a:ext cx="732767" cy="147136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792DED-66FD-393F-E124-897386E8F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45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56C87-3928-178E-4F69-C5303BB9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FE902-B8E4-60A3-FA27-A4488AC9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Standardbibliothek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C3F710-C4E6-F974-422E-6D3EA8DEE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err="1"/>
              <a:t>Erstmal</a:t>
            </a:r>
            <a:r>
              <a:rPr lang="en-GB"/>
              <a:t> </a:t>
            </a:r>
            <a:r>
              <a:rPr lang="en-GB" err="1"/>
              <a:t>nur</a:t>
            </a:r>
            <a:r>
              <a:rPr lang="en-GB"/>
              <a:t> C</a:t>
            </a:r>
          </a:p>
          <a:p>
            <a:r>
              <a:rPr lang="en-GB"/>
              <a:t>Wir </a:t>
            </a:r>
            <a:r>
              <a:rPr lang="en-GB" err="1"/>
              <a:t>verwenden</a:t>
            </a:r>
            <a:r>
              <a:rPr lang="en-GB"/>
              <a:t> </a:t>
            </a:r>
            <a:r>
              <a:rPr lang="en-GB" err="1"/>
              <a:t>newlib</a:t>
            </a:r>
            <a:r>
              <a:rPr lang="en-GB"/>
              <a:t> </a:t>
            </a:r>
            <a:r>
              <a:rPr lang="en-GB" err="1"/>
              <a:t>als</a:t>
            </a:r>
            <a:r>
              <a:rPr lang="en-GB"/>
              <a:t> </a:t>
            </a:r>
            <a:r>
              <a:rPr lang="en-GB" err="1"/>
              <a:t>Implementierung</a:t>
            </a:r>
          </a:p>
          <a:p>
            <a:r>
              <a:rPr lang="en-GB" err="1"/>
              <a:t>Wird</a:t>
            </a:r>
            <a:r>
              <a:rPr lang="en-GB"/>
              <a:t> </a:t>
            </a:r>
            <a:r>
              <a:rPr lang="en-GB" err="1"/>
              <a:t>mittlerweile</a:t>
            </a:r>
            <a:r>
              <a:rPr lang="en-GB"/>
              <a:t> von Red Hat </a:t>
            </a:r>
            <a:r>
              <a:rPr lang="en-GB" err="1"/>
              <a:t>entwickelt</a:t>
            </a:r>
            <a:endParaRPr lang="en-GB"/>
          </a:p>
          <a:p>
            <a:r>
              <a:rPr lang="en-GB" err="1"/>
              <a:t>Speichernutzung</a:t>
            </a:r>
            <a:r>
              <a:rPr lang="en-GB"/>
              <a:t> und </a:t>
            </a:r>
            <a:r>
              <a:rPr lang="en-GB" err="1"/>
              <a:t>Geschwindigkeit</a:t>
            </a:r>
            <a:r>
              <a:rPr lang="en-GB"/>
              <a:t> für Embedded Systems </a:t>
            </a:r>
            <a:r>
              <a:rPr lang="en-GB" err="1"/>
              <a:t>optimiert</a:t>
            </a:r>
            <a:endParaRPr lang="en-GB"/>
          </a:p>
          <a:p>
            <a:r>
              <a:rPr lang="en-GB"/>
              <a:t>Wir </a:t>
            </a:r>
            <a:r>
              <a:rPr lang="en-GB" err="1"/>
              <a:t>brauchen</a:t>
            </a:r>
            <a:r>
              <a:rPr lang="en-GB"/>
              <a:t> Kleber</a:t>
            </a:r>
          </a:p>
          <a:p>
            <a:endParaRPr lang="en-GB"/>
          </a:p>
        </p:txBody>
      </p:sp>
      <p:pic>
        <p:nvPicPr>
          <p:cNvPr id="6" name="Grafik 5" descr="Ein Bild, das Elektronik, Elektronisches Bauteil, Schaltung, Elektrisches Bauelement enthält.&#10;&#10;KI-generierte Inhalte können fehlerhaft sein.">
            <a:extLst>
              <a:ext uri="{FF2B5EF4-FFF2-40B4-BE49-F238E27FC236}">
                <a16:creationId xmlns:a16="http://schemas.microsoft.com/office/drawing/2014/main" id="{CD4092F2-3EF4-5B14-AB94-8294908F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07" y="4672764"/>
            <a:ext cx="1872415" cy="12121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66DB74-FF00-320D-AD43-4FE300DEEA39}"/>
              </a:ext>
            </a:extLst>
          </p:cNvPr>
          <p:cNvSpPr txBox="1"/>
          <p:nvPr/>
        </p:nvSpPr>
        <p:spPr>
          <a:xfrm>
            <a:off x="10497552" y="6015789"/>
            <a:ext cx="1694447" cy="8410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  <a:hlinkClick r:id="rId3"/>
              </a:rPr>
              <a:t>https://hackaday.io/project/159108/gallery#f399039429f1f26dcfbc723daddb6893</a:t>
            </a:r>
            <a:endParaRPr lang="de-DE" sz="800">
              <a:ea typeface="+mn-lt"/>
              <a:cs typeface="+mn-lt"/>
            </a:endParaRPr>
          </a:p>
          <a:p>
            <a:r>
              <a:rPr lang="de-DE" sz="800">
                <a:ea typeface="+mn-lt"/>
                <a:cs typeface="+mn-lt"/>
                <a:hlinkClick r:id="rId4"/>
              </a:rPr>
              <a:t>https://www.pngall.com/glue-png/download/50870/</a:t>
            </a:r>
          </a:p>
          <a:p>
            <a:r>
              <a:rPr lang="de-DE" sz="800">
                <a:ea typeface="+mn-lt"/>
                <a:cs typeface="+mn-lt"/>
                <a:hlinkClick r:id="rId5"/>
              </a:rPr>
              <a:t>https://sourceware.org/newlib/</a:t>
            </a:r>
            <a:endParaRPr lang="de-DE">
              <a:ea typeface="+mn-lt"/>
              <a:cs typeface="+mn-lt"/>
            </a:endParaRPr>
          </a:p>
        </p:txBody>
      </p:sp>
      <p:pic>
        <p:nvPicPr>
          <p:cNvPr id="9" name="Grafik 8" descr="newlib">
            <a:extLst>
              <a:ext uri="{FF2B5EF4-FFF2-40B4-BE49-F238E27FC236}">
                <a16:creationId xmlns:a16="http://schemas.microsoft.com/office/drawing/2014/main" id="{A8548A1D-F8D0-4E68-8AD8-64F4FFF9B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079581" y="5131813"/>
            <a:ext cx="952500" cy="285750"/>
          </a:xfrm>
          <a:prstGeom prst="rect">
            <a:avLst/>
          </a:prstGeom>
        </p:spPr>
      </p:pic>
      <p:pic>
        <p:nvPicPr>
          <p:cNvPr id="10" name="Grafik 9" descr="Glue PNG Transparent Images">
            <a:extLst>
              <a:ext uri="{FF2B5EF4-FFF2-40B4-BE49-F238E27FC236}">
                <a16:creationId xmlns:a16="http://schemas.microsoft.com/office/drawing/2014/main" id="{3E36234D-A49F-2D81-BFC7-373170C5E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46" y="4416999"/>
            <a:ext cx="191105" cy="147136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FF8BB2-C501-833D-323F-DD19C8458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993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B7F1-A5D4-7B73-813D-612D468A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Newlib</a:t>
            </a:r>
            <a:r>
              <a:rPr lang="de-DE"/>
              <a:t> </a:t>
            </a:r>
            <a:r>
              <a:rPr lang="de-DE" err="1"/>
              <a:t>Glue</a:t>
            </a:r>
            <a:r>
              <a:rPr lang="de-DE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1C96-5E33-E0AE-AC22-9487A87B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8092"/>
            <a:ext cx="10738182" cy="530634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 err="1"/>
              <a:t>Newlib</a:t>
            </a:r>
            <a:r>
              <a:rPr lang="de-DE"/>
              <a:t> kennt </a:t>
            </a:r>
            <a:r>
              <a:rPr lang="de-DE" err="1"/>
              <a:t>WueHans</a:t>
            </a:r>
            <a:r>
              <a:rPr lang="de-DE"/>
              <a:t> nicht (Skandal)</a:t>
            </a:r>
          </a:p>
          <a:p>
            <a:r>
              <a:rPr lang="de-DE"/>
              <a:t>Fundamentale </a:t>
            </a:r>
            <a:r>
              <a:rPr lang="de-DE" err="1"/>
              <a:t>Syscalls</a:t>
            </a:r>
            <a:r>
              <a:rPr lang="de-DE"/>
              <a:t>, die fehlen: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de-DE"/>
              <a:t>open()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de-DE" err="1"/>
              <a:t>close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write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read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lseek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sbrk</a:t>
            </a:r>
            <a:r>
              <a:rPr lang="de-DE"/>
              <a:t>()</a:t>
            </a:r>
          </a:p>
          <a:p>
            <a:pPr marL="457200" lvl="1" indent="0">
              <a:buNone/>
            </a:pPr>
            <a:endParaRPr lang="de-DE"/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fstat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isatty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kill()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getpid</a:t>
            </a:r>
            <a:r>
              <a:rPr lang="de-DE"/>
              <a:t>()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0669B734-5DD2-1C85-5BCE-83DF01E87896}"/>
              </a:ext>
            </a:extLst>
          </p:cNvPr>
          <p:cNvSpPr/>
          <p:nvPr/>
        </p:nvSpPr>
        <p:spPr>
          <a:xfrm>
            <a:off x="3398921" y="5875420"/>
            <a:ext cx="1213184" cy="5113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58CD76-BB1C-D8C4-E491-8229ED4A87AB}"/>
              </a:ext>
            </a:extLst>
          </p:cNvPr>
          <p:cNvSpPr txBox="1"/>
          <p:nvPr/>
        </p:nvSpPr>
        <p:spPr>
          <a:xfrm>
            <a:off x="4942972" y="5945604"/>
            <a:ext cx="2646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Stubs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78FAE96-AC14-8AE4-EFDB-5D4298351D0B}"/>
              </a:ext>
            </a:extLst>
          </p:cNvPr>
          <p:cNvSpPr/>
          <p:nvPr/>
        </p:nvSpPr>
        <p:spPr>
          <a:xfrm>
            <a:off x="3398921" y="3428999"/>
            <a:ext cx="1213184" cy="5113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9FE962-EF7B-2A22-A990-AEF38BC91923}"/>
              </a:ext>
            </a:extLst>
          </p:cNvPr>
          <p:cNvSpPr txBox="1"/>
          <p:nvPr/>
        </p:nvSpPr>
        <p:spPr>
          <a:xfrm>
            <a:off x="4942972" y="3499183"/>
            <a:ext cx="2646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Notwendig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50C069F-744B-EE40-11D1-FEFF4560F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0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4D53-60D1-276D-E253-9770588A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4F99-3CC1-1A3D-E3E3-2394990B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BCA4-61AD-A409-39B6-28303F43F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Ein Spiel braucht Assets, wie Sprites, Musik und die .elf selbst</a:t>
            </a:r>
          </a:p>
          <a:p>
            <a:r>
              <a:rPr lang="de-DE"/>
              <a:t>Alles kommt auf die SD-Karte und kann dann vom Spiel ganz normal mit </a:t>
            </a:r>
            <a:r>
              <a:rPr lang="de-DE" err="1"/>
              <a:t>fopen</a:t>
            </a:r>
            <a:r>
              <a:rPr lang="de-DE"/>
              <a:t>() gelesen werden</a:t>
            </a:r>
          </a:p>
          <a:p>
            <a:r>
              <a:rPr lang="de-DE"/>
              <a:t>SD-Karte mit FAT</a:t>
            </a:r>
          </a:p>
          <a:p>
            <a:r>
              <a:rPr lang="de-DE" err="1"/>
              <a:t>FatFs</a:t>
            </a:r>
            <a:r>
              <a:rPr lang="de-DE"/>
              <a:t> implementiert die nötige Funktionalität, wir können (fast) alles delegieren</a:t>
            </a: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F93B63-9A07-9011-8813-F639A16D6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27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2FE6-B2D4-033C-DD5D-DBA4B894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Wiederholung: Hans</a:t>
            </a:r>
          </a:p>
        </p:txBody>
      </p:sp>
      <p:pic>
        <p:nvPicPr>
          <p:cNvPr id="4" name="Content Placeholder 3" descr="Ein Bild, das Text, Kleidung, Schuhwerk, Im Haus enthält.&#10;&#10;KI-generierte Inhalte können fehlerhaft sein.">
            <a:extLst>
              <a:ext uri="{FF2B5EF4-FFF2-40B4-BE49-F238E27FC236}">
                <a16:creationId xmlns:a16="http://schemas.microsoft.com/office/drawing/2014/main" id="{EFA0604E-155A-83B0-CF1E-15D90D12E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92" t="935" r="31084" b="-935"/>
          <a:stretch>
            <a:fillRect/>
          </a:stretch>
        </p:blipFill>
        <p:spPr>
          <a:xfrm>
            <a:off x="1048583" y="1372571"/>
            <a:ext cx="5674945" cy="46256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D060BA-14FB-1DC3-9E86-9ECD3519A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920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5881F-2D13-0B7B-E954-4B65DD99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2BCA-E8B8-3334-037F-AC2208AA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FatFs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E9E56-7AD7-903B-B932-1FDA9922E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  <a:p>
            <a:endParaRPr lang="de-DE"/>
          </a:p>
        </p:txBody>
      </p:sp>
      <p:pic>
        <p:nvPicPr>
          <p:cNvPr id="4" name="Grafik 3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346E4E11-BE08-5334-A5CA-ABA2D6F4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64" y="1823291"/>
            <a:ext cx="3505200" cy="35052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31A83D4-4349-5695-918B-0B330FD9EF8F}"/>
              </a:ext>
            </a:extLst>
          </p:cNvPr>
          <p:cNvSpPr txBox="1"/>
          <p:nvPr/>
        </p:nvSpPr>
        <p:spPr>
          <a:xfrm>
            <a:off x="8462210" y="190499"/>
            <a:ext cx="3519236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00">
                <a:ea typeface="+mn-lt"/>
                <a:cs typeface="+mn-lt"/>
                <a:hlinkClick r:id="rId3"/>
              </a:rPr>
              <a:t>https://elm-chan.org/fsw/ff/res/funcs.png</a:t>
            </a:r>
            <a:endParaRPr lang="de-DE" sz="900">
              <a:ea typeface="+mn-lt"/>
              <a:cs typeface="+mn-lt"/>
            </a:endParaRPr>
          </a:p>
          <a:p>
            <a:r>
              <a:rPr lang="de-DE" sz="900">
                <a:ea typeface="+mn-lt"/>
                <a:cs typeface="+mn-lt"/>
                <a:hlinkClick r:id="rId4"/>
              </a:rPr>
              <a:t>https://www.memecreator.org/meme/hot-glue-hot-glue-everywhere/</a:t>
            </a:r>
            <a:endParaRPr lang="de-DE">
              <a:ea typeface="+mn-lt"/>
              <a:cs typeface="+mn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82BD82-DE21-97ED-2EB8-ADA669E10B5F}"/>
              </a:ext>
            </a:extLst>
          </p:cNvPr>
          <p:cNvSpPr txBox="1"/>
          <p:nvPr/>
        </p:nvSpPr>
        <p:spPr>
          <a:xfrm>
            <a:off x="4461710" y="1183105"/>
            <a:ext cx="74294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err="1"/>
              <a:t>FatFs</a:t>
            </a:r>
            <a:r>
              <a:rPr lang="de-DE"/>
              <a:t> implementiert FAT16, FAT32 und ExFAT</a:t>
            </a:r>
          </a:p>
          <a:p>
            <a:pPr marL="285750" indent="-285750">
              <a:buFont typeface="Arial"/>
              <a:buChar char="•"/>
            </a:pPr>
            <a:r>
              <a:rPr lang="de-DE"/>
              <a:t>Es hat keine Ahnung wie man auf unsere SD-Karte zugreift</a:t>
            </a:r>
          </a:p>
          <a:p>
            <a:pPr marL="285750" indent="-285750">
              <a:buFont typeface="Arial"/>
              <a:buChar char="•"/>
            </a:pPr>
            <a:r>
              <a:rPr lang="de-DE"/>
              <a:t>Wir brauchen mehr Kleber</a:t>
            </a:r>
          </a:p>
        </p:txBody>
      </p:sp>
      <p:pic>
        <p:nvPicPr>
          <p:cNvPr id="7" name="Grafik 6" descr="https://s1.qwant.com/thumbr/430x327/3/1/7bb7a4cc9e64b5a168b2345f826f03a295728ed7d1ca5154d5700eb6c35bba/th.jpg?u=https%3A%2F%2Ftse.mm.bing.net%2Fth%3Fid%3DOIP.p6FKnkKhpieQxS5K2bKX7gAAAA%26pid%3DApi&amp;q=0&amp;b=1&amp;p=0&amp;a=0">
            <a:extLst>
              <a:ext uri="{FF2B5EF4-FFF2-40B4-BE49-F238E27FC236}">
                <a16:creationId xmlns:a16="http://schemas.microsoft.com/office/drawing/2014/main" id="{E0B8E0F4-B5A8-3A65-A117-1C4F2E9F3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497" y="2183970"/>
            <a:ext cx="3642909" cy="2774661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22B653-9053-131D-94F5-D1E4C4F70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867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CFF8-00CB-BAAE-C351-D730BE27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FatFs</a:t>
            </a:r>
            <a:r>
              <a:rPr lang="de-DE"/>
              <a:t> </a:t>
            </a:r>
            <a:r>
              <a:rPr lang="de-DE" err="1"/>
              <a:t>Glue</a:t>
            </a:r>
            <a:r>
              <a:rPr lang="de-DE"/>
              <a:t> Code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1E9D45-C25A-C3E1-D4C2-DFC20B45D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666" y="2249488"/>
            <a:ext cx="9003493" cy="3541712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1EE8091-993E-4DC3-2B16-AC64DC09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893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12C4F-ED99-0180-B5D7-2466E6093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DD3D-FEEC-0384-41B1-35C96BE9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FatFs</a:t>
            </a:r>
            <a:r>
              <a:rPr lang="de-DE"/>
              <a:t> </a:t>
            </a:r>
            <a:r>
              <a:rPr lang="de-DE" err="1"/>
              <a:t>Glue</a:t>
            </a:r>
            <a:r>
              <a:rPr lang="de-DE"/>
              <a:t>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482FE-1C41-D39F-AD78-C3C607F53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059" y="2249488"/>
            <a:ext cx="7952708" cy="3541712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6DD6A4-5FD7-3F17-7E8A-DB6EAD878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59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8D83B-E306-A95C-69FF-84798773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D646-3B33-D74F-E92F-D081E8BC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Newlib</a:t>
            </a:r>
            <a:r>
              <a:rPr lang="de-DE"/>
              <a:t> </a:t>
            </a:r>
            <a:r>
              <a:rPr lang="de-DE" err="1"/>
              <a:t>Glue</a:t>
            </a:r>
            <a:r>
              <a:rPr lang="de-DE"/>
              <a:t> Code – </a:t>
            </a:r>
            <a:r>
              <a:rPr lang="de-DE" err="1"/>
              <a:t>jETZt</a:t>
            </a:r>
            <a:r>
              <a:rPr lang="de-DE"/>
              <a:t> wirklich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EABB-0098-3AC6-6747-1E01DF3B4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8092"/>
            <a:ext cx="10738182" cy="530634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 err="1"/>
              <a:t>Newlib</a:t>
            </a:r>
            <a:r>
              <a:rPr lang="de-DE"/>
              <a:t> kennt </a:t>
            </a:r>
            <a:r>
              <a:rPr lang="de-DE" err="1"/>
              <a:t>WueHans</a:t>
            </a:r>
            <a:r>
              <a:rPr lang="de-DE"/>
              <a:t> nicht (Skandal)</a:t>
            </a:r>
          </a:p>
          <a:p>
            <a:r>
              <a:rPr lang="de-DE"/>
              <a:t>Fundamentale </a:t>
            </a:r>
            <a:r>
              <a:rPr lang="de-DE" err="1"/>
              <a:t>Syscalls</a:t>
            </a:r>
            <a:r>
              <a:rPr lang="de-DE"/>
              <a:t>, die fehlen: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de-DE"/>
              <a:t>open()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de-DE" err="1"/>
              <a:t>close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write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read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lseek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sbrk</a:t>
            </a:r>
            <a:r>
              <a:rPr lang="de-DE"/>
              <a:t>()</a:t>
            </a:r>
          </a:p>
          <a:p>
            <a:pPr marL="457200" lvl="1" indent="0">
              <a:buNone/>
            </a:pPr>
            <a:endParaRPr lang="de-DE"/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fstat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isatty</a:t>
            </a:r>
            <a:r>
              <a:rPr lang="de-DE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kill()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err="1"/>
              <a:t>getpid</a:t>
            </a:r>
            <a:r>
              <a:rPr lang="de-DE"/>
              <a:t>()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12F8B2B4-5B12-1A63-9FEE-32273A0EF708}"/>
              </a:ext>
            </a:extLst>
          </p:cNvPr>
          <p:cNvSpPr/>
          <p:nvPr/>
        </p:nvSpPr>
        <p:spPr>
          <a:xfrm>
            <a:off x="3398921" y="5875420"/>
            <a:ext cx="1213184" cy="5113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7CD522-0680-F80E-7031-39BCF8917805}"/>
              </a:ext>
            </a:extLst>
          </p:cNvPr>
          <p:cNvSpPr txBox="1"/>
          <p:nvPr/>
        </p:nvSpPr>
        <p:spPr>
          <a:xfrm>
            <a:off x="4942972" y="5945604"/>
            <a:ext cx="2646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Stubs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A749889-D924-83C7-9D23-4705431B0A32}"/>
              </a:ext>
            </a:extLst>
          </p:cNvPr>
          <p:cNvSpPr/>
          <p:nvPr/>
        </p:nvSpPr>
        <p:spPr>
          <a:xfrm>
            <a:off x="3398921" y="3428999"/>
            <a:ext cx="1213184" cy="5113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8200B53-8A1D-8A56-5CCF-8D3E2E870038}"/>
              </a:ext>
            </a:extLst>
          </p:cNvPr>
          <p:cNvSpPr txBox="1"/>
          <p:nvPr/>
        </p:nvSpPr>
        <p:spPr>
          <a:xfrm>
            <a:off x="4942972" y="3499183"/>
            <a:ext cx="2646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Notwendig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CF71AB8-C813-CA67-1DC9-1F76A9689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621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CCC4-99CB-F139-1FA1-151086812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B6F5-0DCF-34CB-4202-C65F26A8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File </a:t>
            </a:r>
            <a:r>
              <a:rPr lang="de-DE" err="1"/>
              <a:t>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91237-23DD-80B3-E24A-979C4DC41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42" y="365890"/>
            <a:ext cx="1344059" cy="2928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sz="1200"/>
              <a:t>open()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close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write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read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lseek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sbrk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fstat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isatty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/>
              <a:t>kill()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getpid</a:t>
            </a:r>
            <a:r>
              <a:rPr lang="de-DE" sz="1200"/>
              <a:t>()</a:t>
            </a:r>
          </a:p>
        </p:txBody>
      </p:sp>
      <p:pic>
        <p:nvPicPr>
          <p:cNvPr id="4" name="Grafik 3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BCA7B353-CFD8-0BE1-FB7D-AAE8659A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8" y="3664657"/>
            <a:ext cx="5586584" cy="282456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9224B74-E570-8CED-596F-7109365A88BA}"/>
              </a:ext>
            </a:extLst>
          </p:cNvPr>
          <p:cNvSpPr txBox="1"/>
          <p:nvPr/>
        </p:nvSpPr>
        <p:spPr>
          <a:xfrm>
            <a:off x="521368" y="1634289"/>
            <a:ext cx="627647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/>
              <a:t>Nutzer von </a:t>
            </a:r>
            <a:r>
              <a:rPr lang="de-DE" err="1"/>
              <a:t>fopen</a:t>
            </a:r>
            <a:r>
              <a:rPr lang="de-DE"/>
              <a:t>() sieht FILE*</a:t>
            </a:r>
          </a:p>
          <a:p>
            <a:pPr marL="285750" indent="-285750">
              <a:buFont typeface="Arial"/>
              <a:buChar char="•"/>
            </a:pPr>
            <a:r>
              <a:rPr lang="de-DE" err="1"/>
              <a:t>FatFs</a:t>
            </a:r>
            <a:r>
              <a:rPr lang="de-DE"/>
              <a:t> benutzt FIL*</a:t>
            </a:r>
          </a:p>
          <a:p>
            <a:pPr marL="285750" indent="-285750">
              <a:buFont typeface="Arial"/>
              <a:buChar char="•"/>
            </a:pPr>
            <a:r>
              <a:rPr lang="de-DE"/>
              <a:t>File </a:t>
            </a:r>
            <a:r>
              <a:rPr lang="de-DE" err="1"/>
              <a:t>descriptor</a:t>
            </a:r>
            <a:r>
              <a:rPr lang="de-DE"/>
              <a:t> ist der Identifier für eine offene Datei auf OS Ebene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de-DE"/>
              <a:t>Normalerweise Aufgabe vom Kernel</a:t>
            </a:r>
          </a:p>
          <a:p>
            <a:pPr marL="285750" indent="-285750">
              <a:buFont typeface="Arial"/>
              <a:buChar char="•"/>
            </a:pPr>
            <a:r>
              <a:rPr lang="de-DE" err="1"/>
              <a:t>Stdin</a:t>
            </a:r>
            <a:r>
              <a:rPr lang="de-DE"/>
              <a:t>, </a:t>
            </a:r>
            <a:r>
              <a:rPr lang="de-DE" err="1"/>
              <a:t>stdout</a:t>
            </a:r>
            <a:r>
              <a:rPr lang="de-DE"/>
              <a:t>, </a:t>
            </a:r>
            <a:r>
              <a:rPr lang="de-DE" err="1"/>
              <a:t>stderr</a:t>
            </a:r>
            <a:r>
              <a:rPr lang="de-DE"/>
              <a:t> sind auch Dateien mit </a:t>
            </a:r>
            <a:r>
              <a:rPr lang="de-DE" err="1"/>
              <a:t>fd</a:t>
            </a:r>
            <a:r>
              <a:rPr lang="de-DE"/>
              <a:t> 0, 1, 2</a:t>
            </a:r>
          </a:p>
          <a:p>
            <a:pPr marL="285750" indent="-285750">
              <a:buFont typeface="Arial"/>
              <a:buChar char="•"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AA7F0-A040-BBC3-942B-C4C1DC5B5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410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E01C-CB44-2F7F-130A-C4E443E2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open()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083D-A3A2-0509-6AE6-A0FCAE7A2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42" y="365890"/>
            <a:ext cx="1344059" cy="2928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sz="1200"/>
              <a:t>open()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close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write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read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lseek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sbrk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fstat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isatty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/>
              <a:t>kill()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getpid</a:t>
            </a:r>
            <a:r>
              <a:rPr lang="de-DE" sz="1200"/>
              <a:t>()</a:t>
            </a:r>
          </a:p>
        </p:txBody>
      </p:sp>
      <p:pic>
        <p:nvPicPr>
          <p:cNvPr id="4" name="Grafik 3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EF1484E2-C5FF-9A1F-D4D0-D8AA57EF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8" y="4206319"/>
            <a:ext cx="3878971" cy="1961577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55ACC2D-C5CC-318C-2BF8-5CA9C24F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41" y="651830"/>
            <a:ext cx="5772419" cy="596747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D0A88F-A8F7-282B-A6BF-C8C148524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8279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6F7C1-1506-18CD-0E0A-4AD00804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3303-7C0F-99F9-768D-CC4FD886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close</a:t>
            </a:r>
            <a:r>
              <a:rPr lang="de-DE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A9E27-1416-5AA2-2E09-DF65DC1C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42" y="365890"/>
            <a:ext cx="1344059" cy="2928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sz="1200"/>
              <a:t>open()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close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write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read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lseek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sbrk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fstat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isatty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/>
              <a:t>kill()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getpid</a:t>
            </a:r>
            <a:r>
              <a:rPr lang="de-DE" sz="1200"/>
              <a:t>()</a:t>
            </a:r>
          </a:p>
        </p:txBody>
      </p:sp>
      <p:pic>
        <p:nvPicPr>
          <p:cNvPr id="4" name="Grafik 3" descr="Ein Bild, das Text, Schrift, Screenshot, Handschrift enthält.&#10;&#10;KI-generierte Inhalte können fehlerhaft sein.">
            <a:extLst>
              <a:ext uri="{FF2B5EF4-FFF2-40B4-BE49-F238E27FC236}">
                <a16:creationId xmlns:a16="http://schemas.microsoft.com/office/drawing/2014/main" id="{B7DB6A43-DA49-2C4B-49A7-85967026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37" y="1919287"/>
            <a:ext cx="7254148" cy="3561087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E97BAA-3D75-20E6-9A3F-92BAA4534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411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DD098-8332-97BA-A781-8A93E553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A76C-365C-2698-6395-15865B10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write</a:t>
            </a:r>
            <a:r>
              <a:rPr lang="de-DE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180C-D65C-2FF2-EED3-12B5FF0B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42" y="365890"/>
            <a:ext cx="1344059" cy="2928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sz="1200"/>
              <a:t>open()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close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write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read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lseek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sbrk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fstat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isatty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/>
              <a:t>kill()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getpid</a:t>
            </a:r>
            <a:r>
              <a:rPr lang="de-DE" sz="1200"/>
              <a:t>()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8B9A722-3688-A873-BBD8-C6E3147F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26" y="470735"/>
            <a:ext cx="6048375" cy="591652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6BEB7A-7E9A-0634-1BC8-9AB4C5264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367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CFD3A-2F9F-23FC-9C17-850F94B1C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0DC1-982C-7E0C-5FBD-05BE27ED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read</a:t>
            </a:r>
            <a:r>
              <a:rPr lang="de-DE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1F515-5526-108A-82EF-C94A9EEC3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42" y="365890"/>
            <a:ext cx="1344059" cy="2928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sz="1200"/>
              <a:t>open()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close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write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read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lseek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sbrk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fstat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isatty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/>
              <a:t>kill()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getpid</a:t>
            </a:r>
            <a:r>
              <a:rPr lang="de-DE" sz="1200"/>
              <a:t>()</a:t>
            </a:r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88765B3-0D1B-2175-79EA-4263B67E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4" y="2332874"/>
            <a:ext cx="8392527" cy="248301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9D00C2-A3D2-7C23-2142-B505C168B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873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58708-99E4-85C1-178D-C3CD30E2D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0CF58E9-81F1-8065-F526-B0FE6E43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791" y="493045"/>
            <a:ext cx="6727156" cy="5861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075E18-8974-261A-0F96-203EDDF1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lseek</a:t>
            </a:r>
            <a:r>
              <a:rPr lang="de-DE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BE18-C6B5-F880-426B-6C3C650D8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42" y="365890"/>
            <a:ext cx="1344059" cy="2928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sz="1200"/>
              <a:t>open()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close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write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read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lseek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sbrk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fstat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isatty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/>
              <a:t>kill()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getpid</a:t>
            </a:r>
            <a:r>
              <a:rPr lang="de-DE" sz="1200"/>
              <a:t>()</a:t>
            </a:r>
          </a:p>
        </p:txBody>
      </p:sp>
      <p:pic>
        <p:nvPicPr>
          <p:cNvPr id="6" name="Grafik 5" descr="Fallout Png - Thumbs Up Fallout Boy, Transparent Png - kindpng">
            <a:extLst>
              <a:ext uri="{FF2B5EF4-FFF2-40B4-BE49-F238E27FC236}">
                <a16:creationId xmlns:a16="http://schemas.microsoft.com/office/drawing/2014/main" id="{2342C70C-2C2B-B09E-2DE1-EAB1245D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48" b="95161" l="9916" r="89662">
                        <a14:foregroundMark x1="47890" y1="11290" x2="66245" y2="14337"/>
                        <a14:foregroundMark x1="69831" y1="15950" x2="59283" y2="7348"/>
                        <a14:foregroundMark x1="50211" y1="26523" x2="62025" y2="25627"/>
                        <a14:foregroundMark x1="44093" y1="89247" x2="39873" y2="951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4084" y="3296740"/>
            <a:ext cx="2552700" cy="3000375"/>
          </a:xfrm>
          <a:prstGeom prst="rect">
            <a:avLst/>
          </a:prstGeom>
        </p:spPr>
      </p:pic>
      <p:sp>
        <p:nvSpPr>
          <p:cNvPr id="7" name="Textfeld 9">
            <a:extLst>
              <a:ext uri="{FF2B5EF4-FFF2-40B4-BE49-F238E27FC236}">
                <a16:creationId xmlns:a16="http://schemas.microsoft.com/office/drawing/2014/main" id="{50CBC9FA-BDFB-7EC9-41B7-440790354E4A}"/>
              </a:ext>
            </a:extLst>
          </p:cNvPr>
          <p:cNvSpPr txBox="1"/>
          <p:nvPr/>
        </p:nvSpPr>
        <p:spPr>
          <a:xfrm>
            <a:off x="9448776" y="6516622"/>
            <a:ext cx="274721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800">
                <a:ea typeface="+mn-lt"/>
                <a:cs typeface="+mn-lt"/>
                <a:hlinkClick r:id="rId5"/>
              </a:rPr>
              <a:t>https://www.kindpng.com/imgv/hJJmhRh_fallout-png-thumbs-up-fallout-boy-transparent-png/</a:t>
            </a:r>
            <a:endParaRPr lang="de-DE" sz="800">
              <a:ea typeface="+mn-lt"/>
              <a:cs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6634F-948F-77CF-D3C1-C63A4043D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2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6F14-02A3-5A98-1C20-BD24D9AD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Übersicht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0DF15643-B50F-AE7F-B859-432E33082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804940"/>
              </p:ext>
            </p:extLst>
          </p:nvPr>
        </p:nvGraphicFramePr>
        <p:xfrm>
          <a:off x="265955" y="1687095"/>
          <a:ext cx="6352442" cy="3730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78" name="Online Media 2977" title="Cow Shooter Gameplay - wueHans">
            <a:hlinkClick r:id="" action="ppaction://media"/>
            <a:extLst>
              <a:ext uri="{FF2B5EF4-FFF2-40B4-BE49-F238E27FC236}">
                <a16:creationId xmlns:a16="http://schemas.microsoft.com/office/drawing/2014/main" id="{3C91E625-846C-8E31-8971-C30278B08E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896266" y="2142958"/>
            <a:ext cx="5011739" cy="28327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BCD4E8-C260-7363-9BA2-93DE2492C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57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2978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551C4-82A5-9113-2AEB-8DF8FF4C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F70F-AB0F-4359-AE25-97DF98D0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sbrk</a:t>
            </a:r>
            <a:r>
              <a:rPr lang="de-DE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17C6-0082-C2AE-8EB7-1D6B0386C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42" y="365890"/>
            <a:ext cx="1344059" cy="2928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sz="1200"/>
              <a:t>open()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close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write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read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lseek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sbrk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fstat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isatty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/>
              <a:t>kill()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getpid</a:t>
            </a:r>
            <a:r>
              <a:rPr lang="de-DE" sz="1200"/>
              <a:t>()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04EA52-7072-C933-E9AA-0A86A6B34B78}"/>
              </a:ext>
            </a:extLst>
          </p:cNvPr>
          <p:cNvSpPr/>
          <p:nvPr/>
        </p:nvSpPr>
        <p:spPr>
          <a:xfrm>
            <a:off x="5754620" y="4762622"/>
            <a:ext cx="3469105" cy="1567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Text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093902-F6AA-F2E4-FC1D-E3B8C2C57351}"/>
              </a:ext>
            </a:extLst>
          </p:cNvPr>
          <p:cNvSpPr/>
          <p:nvPr/>
        </p:nvSpPr>
        <p:spPr>
          <a:xfrm>
            <a:off x="5754620" y="4202597"/>
            <a:ext cx="3469105" cy="5486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B0ED91-35FA-C327-E768-A3E432304CFD}"/>
              </a:ext>
            </a:extLst>
          </p:cNvPr>
          <p:cNvSpPr/>
          <p:nvPr/>
        </p:nvSpPr>
        <p:spPr>
          <a:xfrm>
            <a:off x="5754620" y="2641874"/>
            <a:ext cx="3469105" cy="15585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C330ED-7805-A703-1073-37E81D793273}"/>
              </a:ext>
            </a:extLst>
          </p:cNvPr>
          <p:cNvSpPr/>
          <p:nvPr/>
        </p:nvSpPr>
        <p:spPr>
          <a:xfrm>
            <a:off x="5744594" y="1263920"/>
            <a:ext cx="3479131" cy="13690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FB90D78-4692-9C9B-94E5-4B77570A03CE}"/>
              </a:ext>
            </a:extLst>
          </p:cNvPr>
          <p:cNvSpPr/>
          <p:nvPr/>
        </p:nvSpPr>
        <p:spPr>
          <a:xfrm>
            <a:off x="5754618" y="1007705"/>
            <a:ext cx="3469105" cy="2640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Stack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FB4B72C-0627-0C0B-3EAB-9B027B6AE8C4}"/>
              </a:ext>
            </a:extLst>
          </p:cNvPr>
          <p:cNvSpPr/>
          <p:nvPr/>
        </p:nvSpPr>
        <p:spPr>
          <a:xfrm>
            <a:off x="3712756" y="1028361"/>
            <a:ext cx="2036187" cy="56292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Stack </a:t>
            </a:r>
            <a:r>
              <a:rPr lang="de-DE" err="1"/>
              <a:t>pointer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06C2F3BE-CD1B-74ED-DED1-61D46974DC24}"/>
              </a:ext>
            </a:extLst>
          </p:cNvPr>
          <p:cNvSpPr/>
          <p:nvPr/>
        </p:nvSpPr>
        <p:spPr>
          <a:xfrm>
            <a:off x="3712755" y="2359565"/>
            <a:ext cx="2036187" cy="562923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Program</a:t>
            </a:r>
            <a:r>
              <a:rPr lang="de-DE">
                <a:solidFill>
                  <a:schemeClr val="tx1"/>
                </a:solidFill>
              </a:rPr>
              <a:t> break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0B93C1-C5C6-311B-394D-B82B1EE9123A}"/>
              </a:ext>
            </a:extLst>
          </p:cNvPr>
          <p:cNvSpPr txBox="1"/>
          <p:nvPr/>
        </p:nvSpPr>
        <p:spPr>
          <a:xfrm>
            <a:off x="350921" y="1674394"/>
            <a:ext cx="306805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err="1"/>
              <a:t>brk</a:t>
            </a:r>
            <a:r>
              <a:rPr lang="de-DE"/>
              <a:t>() und </a:t>
            </a:r>
            <a:r>
              <a:rPr lang="de-DE" err="1"/>
              <a:t>sbrk</a:t>
            </a:r>
            <a:r>
              <a:rPr lang="de-DE"/>
              <a:t>() verändern den </a:t>
            </a:r>
            <a:r>
              <a:rPr lang="de-DE" err="1"/>
              <a:t>program</a:t>
            </a:r>
            <a:r>
              <a:rPr lang="de-DE"/>
              <a:t> break</a:t>
            </a:r>
          </a:p>
          <a:p>
            <a:pPr marL="285750" indent="-285750">
              <a:buFont typeface="Arial"/>
              <a:buChar char="•"/>
            </a:pPr>
            <a:r>
              <a:rPr lang="de-DE" err="1"/>
              <a:t>sbrk</a:t>
            </a:r>
            <a:r>
              <a:rPr lang="de-DE"/>
              <a:t>() inkrementiert um eine (negative) Anzahl an Bytes</a:t>
            </a:r>
          </a:p>
          <a:p>
            <a:pPr marL="285750" indent="-285750">
              <a:buFont typeface="Arial"/>
              <a:buChar char="•"/>
            </a:pPr>
            <a:r>
              <a:rPr lang="de-DE" err="1"/>
              <a:t>malloc</a:t>
            </a:r>
            <a:r>
              <a:rPr lang="de-DE"/>
              <a:t>() verwaltet den Heap selbst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F483C3-9DA2-72CB-4596-7809F8F74351}"/>
              </a:ext>
            </a:extLst>
          </p:cNvPr>
          <p:cNvSpPr txBox="1"/>
          <p:nvPr/>
        </p:nvSpPr>
        <p:spPr>
          <a:xfrm>
            <a:off x="8341895" y="782053"/>
            <a:ext cx="17646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000">
                <a:ea typeface="+mn-lt"/>
                <a:cs typeface="+mn-lt"/>
              </a:rPr>
              <a:t>0x02000000</a:t>
            </a:r>
            <a:endParaRPr lang="de-DE" sz="10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A8D869-6010-DAC1-817A-2EF653DCEE26}"/>
              </a:ext>
            </a:extLst>
          </p:cNvPr>
          <p:cNvSpPr txBox="1"/>
          <p:nvPr/>
        </p:nvSpPr>
        <p:spPr>
          <a:xfrm>
            <a:off x="8341895" y="6326605"/>
            <a:ext cx="17646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000">
                <a:ea typeface="+mn-lt"/>
                <a:cs typeface="+mn-lt"/>
              </a:rPr>
              <a:t>0x00000000</a:t>
            </a:r>
            <a:endParaRPr lang="de-DE" sz="1000"/>
          </a:p>
        </p:txBody>
      </p:sp>
      <p:pic>
        <p:nvPicPr>
          <p:cNvPr id="15" name="Grafik 1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BDF25295-E58F-6D0B-3A99-EDCE7381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1" y="4463582"/>
            <a:ext cx="4953000" cy="2161941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3408FBE-775A-2FDD-1F4A-17335A852BBF}"/>
              </a:ext>
            </a:extLst>
          </p:cNvPr>
          <p:cNvCxnSpPr/>
          <p:nvPr/>
        </p:nvCxnSpPr>
        <p:spPr>
          <a:xfrm flipV="1">
            <a:off x="2396289" y="4223084"/>
            <a:ext cx="3320715" cy="2203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97889A-F520-B9C3-CB0F-30B6B21E8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0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D5582-E34D-C083-732E-55D3652F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9291D895-4948-F406-3F40-3F82228C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10" y="1465384"/>
            <a:ext cx="6984935" cy="5031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C3786-E987-B278-2752-786CC22B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sbrk</a:t>
            </a:r>
            <a:r>
              <a:rPr lang="de-DE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531C7-471B-951B-402A-14F3E8F71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42" y="365890"/>
            <a:ext cx="1344059" cy="2928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sz="1200"/>
              <a:t>open()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close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write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read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lseek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sbrk</a:t>
            </a:r>
            <a:r>
              <a:rPr lang="de-DE" sz="1200"/>
              <a:t>()</a:t>
            </a:r>
          </a:p>
          <a:p>
            <a:pPr marL="0" indent="0">
              <a:buNone/>
            </a:pPr>
            <a:r>
              <a:rPr lang="de-DE" sz="1200" err="1"/>
              <a:t>fstat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isatty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/>
              <a:t>kill()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getpid</a:t>
            </a:r>
            <a:r>
              <a:rPr lang="de-DE" sz="1200"/>
              <a:t>()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CBD053B-22C9-F86D-8036-E722C8319E47}"/>
              </a:ext>
            </a:extLst>
          </p:cNvPr>
          <p:cNvSpPr txBox="1"/>
          <p:nvPr/>
        </p:nvSpPr>
        <p:spPr>
          <a:xfrm>
            <a:off x="9164052" y="6517105"/>
            <a:ext cx="30279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https://id.pngtree.com/freepng/happy-emoji-emoticon-showing-double-thumbs-up-like_7851906.html</a:t>
            </a:r>
            <a:endParaRPr lang="de-DE">
              <a:ea typeface="+mn-lt"/>
              <a:cs typeface="+mn-lt"/>
            </a:endParaRPr>
          </a:p>
        </p:txBody>
      </p:sp>
      <p:pic>
        <p:nvPicPr>
          <p:cNvPr id="15" name="Grafik 14" descr="Emoticon Emoji Bahagia Menunjukkan Jempol Ganda Seperti, Lucu, Baik ...">
            <a:extLst>
              <a:ext uri="{FF2B5EF4-FFF2-40B4-BE49-F238E27FC236}">
                <a16:creationId xmlns:a16="http://schemas.microsoft.com/office/drawing/2014/main" id="{3DA0989C-303C-A947-EA94-FBD53629B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1" b="93174" l="3797" r="96414">
                        <a14:foregroundMark x1="40295" y1="10239" x2="60127" y2="9215"/>
                        <a14:foregroundMark x1="89662" y1="34812" x2="87553" y2="75427"/>
                        <a14:foregroundMark x1="87553" y1="75427" x2="77004" y2="68259"/>
                        <a14:foregroundMark x1="76793" y1="89078" x2="96414" y2="75768"/>
                        <a14:foregroundMark x1="96414" y1="75768" x2="96835" y2="73038"/>
                        <a14:foregroundMark x1="12236" y1="21502" x2="9072" y2="26962"/>
                        <a14:foregroundMark x1="7595" y1="50853" x2="6540" y2="76792"/>
                        <a14:foregroundMark x1="6540" y1="76792" x2="19409" y2="92150"/>
                        <a14:foregroundMark x1="48734" y1="5461" x2="54008" y2="5802"/>
                        <a14:foregroundMark x1="77004" y1="89761" x2="85232" y2="93515"/>
                        <a14:foregroundMark x1="5696" y1="77816" x2="3797" y2="614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471" y="3294216"/>
            <a:ext cx="3759870" cy="229452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61470D-133D-4EF0-A5DE-141921B05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75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B7F91-58F8-A49A-2228-13FBE4D75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C58A-7E11-F03E-BA38-8727EC70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Der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94B24-5D90-9CF0-06AA-7A7503AF0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42" y="365890"/>
            <a:ext cx="1344059" cy="2928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sz="1200"/>
              <a:t>open()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close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write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read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lseek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sbrk</a:t>
            </a:r>
            <a:r>
              <a:rPr lang="de-DE" sz="1200"/>
              <a:t>() </a:t>
            </a:r>
            <a:r>
              <a:rPr lang="de-DE" sz="1200">
                <a:ea typeface="+mn-lt"/>
                <a:cs typeface="+mn-lt"/>
              </a:rPr>
              <a:t>✅</a:t>
            </a:r>
          </a:p>
          <a:p>
            <a:pPr marL="0" indent="0">
              <a:buNone/>
            </a:pPr>
            <a:r>
              <a:rPr lang="de-DE" sz="1200" err="1"/>
              <a:t>fstat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isatty</a:t>
            </a:r>
            <a:r>
              <a:rPr lang="de-DE" sz="1200"/>
              <a:t>()</a:t>
            </a:r>
            <a:endParaRPr lang="en-US" sz="1200"/>
          </a:p>
          <a:p>
            <a:pPr marL="0" indent="0">
              <a:buNone/>
            </a:pPr>
            <a:r>
              <a:rPr lang="de-DE" sz="1200"/>
              <a:t>kill()</a:t>
            </a:r>
            <a:endParaRPr lang="en-US" sz="1200"/>
          </a:p>
          <a:p>
            <a:pPr marL="0" indent="0">
              <a:buNone/>
            </a:pPr>
            <a:r>
              <a:rPr lang="de-DE" sz="1200" err="1"/>
              <a:t>getpid</a:t>
            </a:r>
            <a:r>
              <a:rPr lang="de-DE" sz="1200"/>
              <a:t>()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F736C82-A621-4DC5-E1D3-B07EDC21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967" y="1276601"/>
            <a:ext cx="4486776" cy="498658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0866CF0-7C50-5093-3EE3-E1126812DCE4}"/>
              </a:ext>
            </a:extLst>
          </p:cNvPr>
          <p:cNvSpPr txBox="1"/>
          <p:nvPr/>
        </p:nvSpPr>
        <p:spPr>
          <a:xfrm>
            <a:off x="8903368" y="6517105"/>
            <a:ext cx="32886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https://www.123-stickers.com/autocollant-donkey-kong/4752-sticker-donkey-kong-super.html</a:t>
            </a:r>
            <a:endParaRPr lang="de-DE" sz="800"/>
          </a:p>
        </p:txBody>
      </p:sp>
      <p:pic>
        <p:nvPicPr>
          <p:cNvPr id="6" name="Grafik 5" descr="Stickers et autocollant Donkey kong super">
            <a:extLst>
              <a:ext uri="{FF2B5EF4-FFF2-40B4-BE49-F238E27FC236}">
                <a16:creationId xmlns:a16="http://schemas.microsoft.com/office/drawing/2014/main" id="{3DFCE8BA-D71C-01EA-9C4D-01BFBA27E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6" b="89873" l="4641" r="89873">
                        <a14:foregroundMark x1="42827" y1="30169" x2="43249" y2="33755"/>
                        <a14:foregroundMark x1="48101" y1="30591" x2="50633" y2="33755"/>
                        <a14:foregroundMark x1="40295" y1="29536" x2="43671" y2="36076"/>
                        <a14:foregroundMark x1="9283" y1="16034" x2="4641" y2="36709"/>
                        <a14:foregroundMark x1="4641" y1="36709" x2="9283" y2="47679"/>
                        <a14:foregroundMark x1="36709" y1="46203" x2="55274" y2="472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223" y="4115802"/>
            <a:ext cx="2727159" cy="2727159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6420FE-B2F1-815B-7270-2E9895CA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63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BD60-D02A-50C4-14E1-F8370E0E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B60C-0691-0F4B-C796-F7B87CEE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err="1"/>
              <a:t>Newlib</a:t>
            </a:r>
            <a:r>
              <a:rPr lang="de-DE"/>
              <a:t> ist nur eine C </a:t>
            </a:r>
            <a:r>
              <a:rPr lang="de-DE" err="1"/>
              <a:t>Standardbib</a:t>
            </a:r>
            <a:endParaRPr lang="de-DE"/>
          </a:p>
          <a:p>
            <a:r>
              <a:rPr lang="de-DE"/>
              <a:t>C++ </a:t>
            </a:r>
            <a:r>
              <a:rPr lang="de-DE" err="1"/>
              <a:t>Standardbib</a:t>
            </a:r>
            <a:r>
              <a:rPr lang="de-DE"/>
              <a:t> lässt sich daraus bauen</a:t>
            </a:r>
          </a:p>
          <a:p>
            <a:r>
              <a:rPr lang="de-DE" err="1"/>
              <a:t>std</a:t>
            </a:r>
            <a:r>
              <a:rPr lang="de-DE"/>
              <a:t>::</a:t>
            </a:r>
            <a:r>
              <a:rPr lang="de-DE" err="1"/>
              <a:t>vector</a:t>
            </a:r>
            <a:r>
              <a:rPr lang="de-DE"/>
              <a:t>, ...</a:t>
            </a:r>
          </a:p>
          <a:p>
            <a:r>
              <a:rPr lang="de-DE"/>
              <a:t>In Verbindung mit SDRAM langsam</a:t>
            </a:r>
          </a:p>
          <a:p>
            <a:r>
              <a:rPr lang="de-DE"/>
              <a:t>Will man das??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34BA92-4458-417B-F535-2181955B4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112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740C6-30B5-6B7D-6CF0-E70603AA9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0C41-348F-F595-8947-7AA61BD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Doofe Sachen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DC86A-12E4-2BEE-8C11-2CCCB08E3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4153" cy="4842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Debugging über die SD-Karte</a:t>
            </a:r>
          </a:p>
          <a:p>
            <a:r>
              <a:rPr lang="de-DE"/>
              <a:t>(Manchmal brennt sie)</a:t>
            </a:r>
          </a:p>
          <a:p>
            <a:r>
              <a:rPr lang="de-DE"/>
              <a:t>Stack/Heap Korruption kann passieren</a:t>
            </a:r>
          </a:p>
          <a:p>
            <a:r>
              <a:rPr lang="de-DE" err="1"/>
              <a:t>Dangling</a:t>
            </a:r>
            <a:r>
              <a:rPr lang="de-DE"/>
              <a:t> Pointer Zeug passiert einfach (wir sind alle alt genug)</a:t>
            </a:r>
          </a:p>
          <a:p>
            <a:r>
              <a:rPr lang="de-DE"/>
              <a:t>Man bräuchte eigentlich was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Ohne </a:t>
            </a:r>
            <a:r>
              <a:rPr lang="de-DE" err="1"/>
              <a:t>Runtime</a:t>
            </a:r>
            <a:endParaRPr lang="de-DE"/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Schnell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Sicher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de-DE"/>
          </a:p>
        </p:txBody>
      </p:sp>
      <p:pic>
        <p:nvPicPr>
          <p:cNvPr id="4" name="Grafik 3" descr="Ein Bild, das Text, Kleidung, Mann, Computer enthält.&#10;&#10;KI-generierte Inhalte können fehlerhaft sein.">
            <a:extLst>
              <a:ext uri="{FF2B5EF4-FFF2-40B4-BE49-F238E27FC236}">
                <a16:creationId xmlns:a16="http://schemas.microsoft.com/office/drawing/2014/main" id="{CFCBAC35-FF78-A891-D99C-055A76A1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508" y="564482"/>
            <a:ext cx="4295775" cy="54483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50930-6E90-57F3-6522-1F21EF897A55}"/>
              </a:ext>
            </a:extLst>
          </p:cNvPr>
          <p:cNvSpPr txBox="1"/>
          <p:nvPr/>
        </p:nvSpPr>
        <p:spPr>
          <a:xfrm>
            <a:off x="471236" y="6487026"/>
            <a:ext cx="18849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latin typeface="TW Cen MT"/>
                <a:ea typeface="+mn-lt"/>
                <a:cs typeface="+mn-lt"/>
              </a:rPr>
              <a:t>https://www.rustacean.net/assets/rustacean-flat-noshadow.png</a:t>
            </a:r>
          </a:p>
          <a:p>
            <a:pPr algn="l"/>
            <a:endParaRPr lang="de-DE" sz="8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37CDFC-C87E-060B-C660-05FB782EB0FE}"/>
              </a:ext>
            </a:extLst>
          </p:cNvPr>
          <p:cNvSpPr txBox="1"/>
          <p:nvPr/>
        </p:nvSpPr>
        <p:spPr>
          <a:xfrm>
            <a:off x="8483713" y="6015789"/>
            <a:ext cx="31983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err="1"/>
              <a:t>Credit</a:t>
            </a:r>
            <a:r>
              <a:rPr lang="de-DE" sz="1200"/>
              <a:t>: Nils Wilbert, immer ein Teich voller Ideen</a:t>
            </a:r>
          </a:p>
        </p:txBody>
      </p:sp>
      <p:pic>
        <p:nvPicPr>
          <p:cNvPr id="9" name="Grafik 8" descr="Ein Bild, das Clipart, Animierter Cartoon, Darstellung, Cartoon enthält.&#10;&#10;KI-generierte Inhalte können fehlerhaft sein.">
            <a:extLst>
              <a:ext uri="{FF2B5EF4-FFF2-40B4-BE49-F238E27FC236}">
                <a16:creationId xmlns:a16="http://schemas.microsoft.com/office/drawing/2014/main" id="{E2C8CD2F-4265-57DA-C2AA-88BA57B4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57" y="6717858"/>
            <a:ext cx="2544874" cy="1635735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4A3B3D-30A3-1FAE-002F-5607B60FE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8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0.00143 -0.35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737E-2457-91AA-40FD-B51AE109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A2FBC-C0DD-5C0E-FD8A-8718EA6A2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7934"/>
            <a:ext cx="9905999" cy="35417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/>
              <a:t>Rust ist voll krass</a:t>
            </a:r>
          </a:p>
          <a:p>
            <a:r>
              <a:rPr lang="de-DE"/>
              <a:t>Der Port ist ähnlich zu </a:t>
            </a:r>
            <a:r>
              <a:rPr lang="de-DE" err="1"/>
              <a:t>newlib</a:t>
            </a:r>
            <a:endParaRPr lang="de-DE"/>
          </a:p>
          <a:p>
            <a:r>
              <a:rPr lang="de-DE"/>
              <a:t>Wir brauchen: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Zugriff aufs Dateisystem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Heap </a:t>
            </a:r>
            <a:r>
              <a:rPr lang="de-DE" err="1"/>
              <a:t>Allocator</a:t>
            </a:r>
            <a:endParaRPr lang="de-DE"/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Panic Handler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Kleber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/>
              <a:t>Lust Rust zu benutzen (Optional)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de-DE"/>
          </a:p>
        </p:txBody>
      </p:sp>
      <p:pic>
        <p:nvPicPr>
          <p:cNvPr id="4" name="Grafik 3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8541B352-C428-C6E5-CD83-8754588B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925" y="1028199"/>
            <a:ext cx="3857625" cy="1352550"/>
          </a:xfrm>
          <a:prstGeom prst="rect">
            <a:avLst/>
          </a:prstGeom>
        </p:spPr>
      </p:pic>
      <p:pic>
        <p:nvPicPr>
          <p:cNvPr id="5" name="Grafik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7D7A5FB6-1301-2909-F62A-AA7A6F1A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271" y="2568241"/>
            <a:ext cx="4295775" cy="1200150"/>
          </a:xfrm>
          <a:prstGeom prst="rect">
            <a:avLst/>
          </a:prstGeom>
        </p:spPr>
      </p:pic>
      <p:pic>
        <p:nvPicPr>
          <p:cNvPr id="6" name="Grafik 5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56ECC0DF-36DD-7F81-EC29-7D3861D7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822" y="4003007"/>
            <a:ext cx="2752725" cy="12382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43330B8-8760-98CE-CDB7-C8B1A8A42BC0}"/>
              </a:ext>
            </a:extLst>
          </p:cNvPr>
          <p:cNvSpPr txBox="1"/>
          <p:nvPr/>
        </p:nvSpPr>
        <p:spPr>
          <a:xfrm>
            <a:off x="6615435" y="6644910"/>
            <a:ext cx="483268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https://www.behance.net/gallery/42774743/Rustacean#</a:t>
            </a:r>
            <a:endParaRPr lang="de-DE" sz="8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0E5EEC-F256-8D8E-AA60-CD437A23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75</a:t>
            </a:fld>
            <a:endParaRPr lang="de-DE"/>
          </a:p>
        </p:txBody>
      </p:sp>
      <p:pic>
        <p:nvPicPr>
          <p:cNvPr id="25" name="Grafik 24" descr="Ein Bild, das Clipart, Cartoon, Animierter Cartoon, Animation enthält.&#10;&#10;KI-generierte Inhalte können fehlerhaft sein.">
            <a:extLst>
              <a:ext uri="{FF2B5EF4-FFF2-40B4-BE49-F238E27FC236}">
                <a16:creationId xmlns:a16="http://schemas.microsoft.com/office/drawing/2014/main" id="{1999D286-FA63-8E80-603D-3BE08B12D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48" y="5142352"/>
            <a:ext cx="5143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76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8E060-81CC-1913-47EB-B26C3D03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Softwaretemplate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0EE2B-730E-BCC6-FC51-A01696925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49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GitHub Repo als Vorlage für Spiele</a:t>
            </a:r>
          </a:p>
          <a:p>
            <a:r>
              <a:rPr lang="de-DE" err="1"/>
              <a:t>Newlib</a:t>
            </a:r>
            <a:r>
              <a:rPr lang="de-DE"/>
              <a:t>, </a:t>
            </a:r>
            <a:r>
              <a:rPr lang="de-DE" err="1"/>
              <a:t>Syscalls</a:t>
            </a:r>
            <a:r>
              <a:rPr lang="de-DE"/>
              <a:t> und Hall integriert</a:t>
            </a:r>
          </a:p>
          <a:p>
            <a:r>
              <a:rPr lang="de-DE"/>
              <a:t>Bibliotheken sind schon vorkompiliert</a:t>
            </a:r>
          </a:p>
          <a:p>
            <a:r>
              <a:rPr lang="de-DE"/>
              <a:t>Es spuckt eine ELF aus, die direkt auf die SD-Karte kopiert werden kann</a:t>
            </a:r>
          </a:p>
          <a:p>
            <a:r>
              <a:rPr lang="de-DE" err="1"/>
              <a:t>Hans_oxide</a:t>
            </a:r>
            <a:r>
              <a:rPr lang="de-DE"/>
              <a:t> ist noch nicht fertig</a:t>
            </a:r>
          </a:p>
        </p:txBody>
      </p:sp>
      <p:pic>
        <p:nvPicPr>
          <p:cNvPr id="7" name="Grafik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CC27153D-B080-1244-5977-2E7D934A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416" y="366941"/>
            <a:ext cx="2984539" cy="5940502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AB6B65B6-9FB3-6447-E949-9316E990461B}"/>
              </a:ext>
            </a:extLst>
          </p:cNvPr>
          <p:cNvSpPr/>
          <p:nvPr/>
        </p:nvSpPr>
        <p:spPr>
          <a:xfrm>
            <a:off x="5498770" y="904059"/>
            <a:ext cx="2994485" cy="5614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Das könnte Ihr Spiel sein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5F19B0-CF92-087D-FB5F-1560250A2242}"/>
              </a:ext>
            </a:extLst>
          </p:cNvPr>
          <p:cNvSpPr txBox="1"/>
          <p:nvPr/>
        </p:nvSpPr>
        <p:spPr>
          <a:xfrm>
            <a:off x="4533" y="6646502"/>
            <a:ext cx="416748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https://wandering.shop/@aldeka/109301305559415502</a:t>
            </a:r>
            <a:endParaRPr lang="de-DE" sz="800"/>
          </a:p>
        </p:txBody>
      </p:sp>
      <p:pic>
        <p:nvPicPr>
          <p:cNvPr id="4" name="Grafik 3" descr="Ferris looking crabby (hah) with arms folded">
            <a:extLst>
              <a:ext uri="{FF2B5EF4-FFF2-40B4-BE49-F238E27FC236}">
                <a16:creationId xmlns:a16="http://schemas.microsoft.com/office/drawing/2014/main" id="{145E9C14-98D8-69BC-BA58-D7AAB0C7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87" y="5058890"/>
            <a:ext cx="2147487" cy="1442866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6ADAF8-DB54-C5C7-1282-F9E57F804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001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C50E0-893D-ED30-0BC7-9D779CA7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E1B04-2FEF-DC9D-D2B3-C2AD6DF4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Softwaretemplate</a:t>
            </a:r>
          </a:p>
        </p:txBody>
      </p:sp>
      <p:pic>
        <p:nvPicPr>
          <p:cNvPr id="6" name="Content Placeholder 5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1891D6AA-0B6C-B088-6D72-0235E61C3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49" y="2660567"/>
            <a:ext cx="9037450" cy="382245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11C523A-CA0C-C697-0142-94FF78675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77</a:t>
            </a:fld>
            <a:endParaRPr lang="de-DE"/>
          </a:p>
        </p:txBody>
      </p:sp>
      <p:pic>
        <p:nvPicPr>
          <p:cNvPr id="8" name="Grafik 7" descr="Ein Bild, das Text, Poster, Menschliches Gesicht, Buch enthält.&#10;&#10;KI-generierte Inhalte können fehlerhaft sein.">
            <a:extLst>
              <a:ext uri="{FF2B5EF4-FFF2-40B4-BE49-F238E27FC236}">
                <a16:creationId xmlns:a16="http://schemas.microsoft.com/office/drawing/2014/main" id="{64EE3EC3-80B7-2C73-CD6F-DF1C3776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00000">
            <a:off x="8851131" y="811903"/>
            <a:ext cx="2709382" cy="416092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E82C34F-5077-5C88-269E-F84EBB3E0FA7}"/>
              </a:ext>
            </a:extLst>
          </p:cNvPr>
          <p:cNvSpPr txBox="1"/>
          <p:nvPr/>
        </p:nvSpPr>
        <p:spPr>
          <a:xfrm rot="20400000">
            <a:off x="9685421" y="4812630"/>
            <a:ext cx="29778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err="1"/>
              <a:t>Credit</a:t>
            </a:r>
            <a:r>
              <a:rPr lang="de-DE" sz="1200"/>
              <a:t>: Der Christ, ein wahrer Prompt Engineer</a:t>
            </a:r>
          </a:p>
        </p:txBody>
      </p:sp>
    </p:spTree>
    <p:extLst>
      <p:ext uri="{BB962C8B-B14F-4D97-AF65-F5344CB8AC3E}">
        <p14:creationId xmlns:p14="http://schemas.microsoft.com/office/powerpoint/2010/main" val="189846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067D-93CB-200C-B49B-6D908C33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Bootloader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74287-F892-96C5-2567-707D3006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/>
              <a:t>Nutzer legt die SD-Karte mit ELF ein</a:t>
            </a:r>
          </a:p>
          <a:p>
            <a:r>
              <a:rPr lang="de-DE" err="1"/>
              <a:t>Program</a:t>
            </a:r>
            <a:r>
              <a:rPr lang="de-DE"/>
              <a:t> Counter startet im Bootloader</a:t>
            </a:r>
          </a:p>
          <a:p>
            <a:r>
              <a:rPr lang="de-DE"/>
              <a:t>Bootloader hat minimales Read-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FatFs</a:t>
            </a:r>
            <a:endParaRPr lang="de-DE"/>
          </a:p>
          <a:p>
            <a:pPr marL="914400" lvl="1" indent="-457200">
              <a:buAutoNum type="arabicPeriod"/>
            </a:pPr>
            <a:r>
              <a:rPr lang="de-DE"/>
              <a:t>Sucht nach einer ELF</a:t>
            </a:r>
          </a:p>
          <a:p>
            <a:pPr marL="914400" lvl="1" indent="-457200">
              <a:buAutoNum type="arabicPeriod"/>
            </a:pPr>
            <a:r>
              <a:rPr lang="de-DE"/>
              <a:t>Kopiert den Inhalt in den SDRAM</a:t>
            </a:r>
          </a:p>
          <a:p>
            <a:pPr marL="914400" lvl="1" indent="-457200">
              <a:buAutoNum type="arabicPeriod"/>
            </a:pPr>
            <a:r>
              <a:rPr lang="de-DE"/>
              <a:t>Holt sich die Startadresse aus dem Header</a:t>
            </a:r>
          </a:p>
          <a:p>
            <a:pPr marL="914400" lvl="1" indent="-457200">
              <a:buAutoNum type="arabicPeriod"/>
            </a:pPr>
            <a:r>
              <a:rPr lang="de-DE"/>
              <a:t>Springt zur Startadresse</a:t>
            </a:r>
          </a:p>
          <a:p>
            <a:pPr marL="914400" lvl="1" indent="-457200">
              <a:buAutoNum type="arabicPeriod"/>
            </a:pPr>
            <a:r>
              <a:rPr lang="de-DE"/>
              <a:t>...</a:t>
            </a:r>
          </a:p>
          <a:p>
            <a:pPr marL="914400" lvl="1" indent="-457200">
              <a:buAutoNum type="arabicPeriod"/>
            </a:pPr>
            <a:r>
              <a:rPr lang="de-DE"/>
              <a:t>Profit??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2C23D05-08E7-D5D7-F939-EBF376F925D9}"/>
              </a:ext>
            </a:extLst>
          </p:cNvPr>
          <p:cNvSpPr txBox="1"/>
          <p:nvPr/>
        </p:nvSpPr>
        <p:spPr>
          <a:xfrm>
            <a:off x="8426976" y="154628"/>
            <a:ext cx="376719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https://nematicslab.com/wp-content/uploads/2022/11/what-is-bootloader.jpg</a:t>
            </a:r>
            <a:endParaRPr lang="de-DE" sz="800"/>
          </a:p>
        </p:txBody>
      </p:sp>
      <p:pic>
        <p:nvPicPr>
          <p:cNvPr id="5" name="Grafik 4" descr="https://nematicslab.com/wp-content/uploads/2022/11/what-is-bootloader.jpg">
            <a:extLst>
              <a:ext uri="{FF2B5EF4-FFF2-40B4-BE49-F238E27FC236}">
                <a16:creationId xmlns:a16="http://schemas.microsoft.com/office/drawing/2014/main" id="{387E0C4E-5E84-8546-6DD5-952BDC72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897" y="610518"/>
            <a:ext cx="3837772" cy="215747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83568-DEB2-E78C-3B8C-D7323C56A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78</a:t>
            </a:fld>
            <a:endParaRPr lang="de-DE"/>
          </a:p>
        </p:txBody>
      </p:sp>
      <p:pic>
        <p:nvPicPr>
          <p:cNvPr id="7" name="Grafik 6" descr="Ein Bild, das Grafiken, Clipar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CD44966A-FFCA-A72F-C777-DC050779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3219450"/>
            <a:ext cx="54641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052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1FDBE-039B-03E0-390D-28680DD95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6CB-A9DA-A54F-F2A0-0AA44674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Bootloader</a:t>
            </a:r>
          </a:p>
        </p:txBody>
      </p:sp>
      <p:pic>
        <p:nvPicPr>
          <p:cNvPr id="5" name="Content Placehold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70BD127-3EA3-FEC1-AC0F-55CEEDD80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8227" y="946066"/>
            <a:ext cx="5838683" cy="5546977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3B3B830-473F-ADC9-E50D-7466AECE1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36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D453CF0A-DA1F-28BA-8213-60C9AEE7CF6D}"/>
              </a:ext>
            </a:extLst>
          </p:cNvPr>
          <p:cNvSpPr txBox="1"/>
          <p:nvPr/>
        </p:nvSpPr>
        <p:spPr>
          <a:xfrm>
            <a:off x="7570383" y="4165600"/>
            <a:ext cx="3707844" cy="17176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sz="2200" cap="all">
                <a:solidFill>
                  <a:schemeClr val="bg1">
                    <a:lumMod val="50000"/>
                  </a:schemeClr>
                </a:solidFill>
              </a:rPr>
              <a:t>Hall ist das Hardware abstraction layer (Hal)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3A408-1311-90DA-CCA9-04D5759A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Hans api low level (Hall)</a:t>
            </a:r>
          </a:p>
        </p:txBody>
      </p:sp>
      <p:pic>
        <p:nvPicPr>
          <p:cNvPr id="7" name="Content Placeholder 6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39D5EC27-215A-F3AB-97A8-566500DD9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829" y="2110944"/>
            <a:ext cx="6005039" cy="274479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17C006-3584-80F7-A8DC-AA9987203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2599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B6EF5C-CD8E-AA99-FC7B-3EE13F229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Demos</a:t>
            </a:r>
          </a:p>
        </p:txBody>
      </p:sp>
      <p:pic>
        <p:nvPicPr>
          <p:cNvPr id="5" name="Content Placeholder 3" descr="Steam Workshop::Mario sad on stair">
            <a:extLst>
              <a:ext uri="{FF2B5EF4-FFF2-40B4-BE49-F238E27FC236}">
                <a16:creationId xmlns:a16="http://schemas.microsoft.com/office/drawing/2014/main" id="{466C1F4E-3A03-F175-F676-DBB75F7B1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86483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Online Media 3" title="Cow Shooter Gameplay - wueHans">
            <a:hlinkClick r:id="" action="ppaction://media"/>
            <a:extLst>
              <a:ext uri="{FF2B5EF4-FFF2-40B4-BE49-F238E27FC236}">
                <a16:creationId xmlns:a16="http://schemas.microsoft.com/office/drawing/2014/main" id="{CBCFDD1F-299C-7387-1FF6-5AA86DA8AF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354075" y="1330875"/>
            <a:ext cx="4313924" cy="24373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14B6C3C-0597-91F3-59A5-1B38D62BCF47}"/>
              </a:ext>
            </a:extLst>
          </p:cNvPr>
          <p:cNvSpPr/>
          <p:nvPr/>
        </p:nvSpPr>
        <p:spPr>
          <a:xfrm>
            <a:off x="5454383" y="4822800"/>
            <a:ext cx="1584192" cy="7604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/>
              <a:t>Exklusivrechte</a:t>
            </a:r>
            <a:r>
              <a:rPr lang="en-GB"/>
              <a:t> für ???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74EB7D-B9AE-3C58-FB46-F7ADB347A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047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F52DE-7213-E38D-2766-C689EDB9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Yanniks</a:t>
            </a:r>
            <a:r>
              <a:rPr lang="en-GB"/>
              <a:t> Spiel – Cow Shooter</a:t>
            </a:r>
          </a:p>
        </p:txBody>
      </p:sp>
      <p:pic>
        <p:nvPicPr>
          <p:cNvPr id="4" name="Online Media 3" title="Cow Shooter Gameplay - wueHans">
            <a:hlinkClick r:id="" action="ppaction://media"/>
            <a:extLst>
              <a:ext uri="{FF2B5EF4-FFF2-40B4-BE49-F238E27FC236}">
                <a16:creationId xmlns:a16="http://schemas.microsoft.com/office/drawing/2014/main" id="{ABF8843C-9FD7-8D1B-4D5D-8CC0F3EF78E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60688" y="2249488"/>
            <a:ext cx="6267450" cy="3541712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4784ED-7522-1B49-523D-36D0C8739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244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45615-59CD-F706-A5E6-FDF952BF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GTA VI Trailer</a:t>
            </a:r>
          </a:p>
        </p:txBody>
      </p:sp>
      <p:pic>
        <p:nvPicPr>
          <p:cNvPr id="4" name="Content Placeholder 3" descr="Steam Workshop::Mario sad on stair">
            <a:extLst>
              <a:ext uri="{FF2B5EF4-FFF2-40B4-BE49-F238E27FC236}">
                <a16:creationId xmlns:a16="http://schemas.microsoft.com/office/drawing/2014/main" id="{20F7B4C4-17EA-1E56-F985-7E4026F42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557" y="2249488"/>
            <a:ext cx="3541712" cy="3541712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5680D23-F17D-A23C-4BCD-A04327457964}"/>
              </a:ext>
            </a:extLst>
          </p:cNvPr>
          <p:cNvSpPr txBox="1"/>
          <p:nvPr/>
        </p:nvSpPr>
        <p:spPr>
          <a:xfrm>
            <a:off x="498992" y="3797357"/>
            <a:ext cx="38243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/>
              <a:t>Yannik hat es leider nicht geschafft :(((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0F32F3-11B0-EF8B-C6DF-9DAF70EB1673}"/>
              </a:ext>
            </a:extLst>
          </p:cNvPr>
          <p:cNvSpPr txBox="1"/>
          <p:nvPr/>
        </p:nvSpPr>
        <p:spPr>
          <a:xfrm>
            <a:off x="6108743" y="5969379"/>
            <a:ext cx="48472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Quelle: Nintendo (bitte verklagt uns nicht)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49E183-6D76-B069-3099-C2BEF972C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968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4AFE-7986-7FB9-A64B-EE568A536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5150D-8E9F-66DB-8212-2DD4DCCD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Dereks Spiel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8C85835-02C9-2E49-18F7-F3DDC6650662}"/>
              </a:ext>
            </a:extLst>
          </p:cNvPr>
          <p:cNvSpPr txBox="1"/>
          <p:nvPr/>
        </p:nvSpPr>
        <p:spPr>
          <a:xfrm>
            <a:off x="6108743" y="5969379"/>
            <a:ext cx="48472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Quelle: SMG4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DFEBF5-0D11-27B4-CB58-A86C09340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83</a:t>
            </a:fld>
            <a:endParaRPr lang="de-DE"/>
          </a:p>
        </p:txBody>
      </p:sp>
      <p:pic>
        <p:nvPicPr>
          <p:cNvPr id="9" name="Content Placeholder 8" descr="Warum ist Mario so glücklich? (Nur lustige Antworten) : r/SMG4">
            <a:extLst>
              <a:ext uri="{FF2B5EF4-FFF2-40B4-BE49-F238E27FC236}">
                <a16:creationId xmlns:a16="http://schemas.microsoft.com/office/drawing/2014/main" id="{36363B7D-EFF9-318F-E0FA-0C321D2CF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286" y="2091531"/>
            <a:ext cx="6096000" cy="3419475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F37D92D-B4F8-6055-6A61-0A5B7C6DBBF3}"/>
              </a:ext>
            </a:extLst>
          </p:cNvPr>
          <p:cNvSpPr txBox="1"/>
          <p:nvPr/>
        </p:nvSpPr>
        <p:spPr>
          <a:xfrm>
            <a:off x="4327769" y="1713523"/>
            <a:ext cx="5685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Symbolbild:</a:t>
            </a:r>
          </a:p>
        </p:txBody>
      </p:sp>
    </p:spTree>
    <p:extLst>
      <p:ext uri="{BB962C8B-B14F-4D97-AF65-F5344CB8AC3E}">
        <p14:creationId xmlns:p14="http://schemas.microsoft.com/office/powerpoint/2010/main" val="3794410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BFA17-E262-6C5D-C8E3-54810C95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Danke </a:t>
            </a:r>
            <a:r>
              <a:rPr lang="en-GB">
                <a:sym typeface="Wingdings" panose="05000000000000000000" pitchFamily="2" charset="2"/>
              </a:rPr>
              <a:t>                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465ECEF-453A-123C-A53F-03BA2719CEF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-15445607" y="-8758300"/>
            <a:ext cx="10515600" cy="2023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de-DE" sz="4000"/>
              <a:t>Matthias Jung</a:t>
            </a:r>
          </a:p>
          <a:p>
            <a:pPr algn="ctr"/>
            <a:r>
              <a:rPr lang="de-DE"/>
              <a:t>Räumlichkeiten</a:t>
            </a:r>
          </a:p>
          <a:p>
            <a:pPr algn="ctr"/>
            <a:r>
              <a:rPr lang="de-DE"/>
              <a:t> Werkzeuge</a:t>
            </a:r>
          </a:p>
          <a:p>
            <a:pPr algn="ctr"/>
            <a:r>
              <a:rPr lang="de-DE"/>
              <a:t> Technische Hilfe</a:t>
            </a:r>
          </a:p>
          <a:p>
            <a:pPr algn="ctr"/>
            <a:endParaRPr lang="de-DE"/>
          </a:p>
          <a:p>
            <a:pPr marL="0" indent="0" algn="ctr">
              <a:buNone/>
            </a:pPr>
            <a:r>
              <a:rPr lang="de-DE" sz="4000"/>
              <a:t>Alex </a:t>
            </a:r>
            <a:r>
              <a:rPr lang="de-DE" sz="4000" err="1"/>
              <a:t>Forencich</a:t>
            </a:r>
            <a:endParaRPr lang="de-DE" sz="4000"/>
          </a:p>
          <a:p>
            <a:pPr algn="ctr"/>
            <a:r>
              <a:rPr lang="de-DE"/>
              <a:t>Alle AXI Module</a:t>
            </a:r>
          </a:p>
          <a:p>
            <a:pPr algn="ctr"/>
            <a:endParaRPr lang="de-DE"/>
          </a:p>
          <a:p>
            <a:pPr marL="0" indent="0" algn="ctr">
              <a:buNone/>
            </a:pPr>
            <a:r>
              <a:rPr lang="de-DE" sz="4000" err="1"/>
              <a:t>IncoreSemi</a:t>
            </a:r>
            <a:endParaRPr lang="de-DE"/>
          </a:p>
          <a:p>
            <a:pPr algn="ctr"/>
            <a:r>
              <a:rPr lang="de-DE"/>
              <a:t>AXI zu AXI Lite Adapter</a:t>
            </a:r>
          </a:p>
          <a:p>
            <a:pPr algn="ctr"/>
            <a:endParaRPr lang="de-DE"/>
          </a:p>
          <a:p>
            <a:pPr marL="0" indent="0" algn="ctr">
              <a:buNone/>
            </a:pPr>
            <a:r>
              <a:rPr lang="de-DE" sz="4000"/>
              <a:t>Philipp Wetzstein</a:t>
            </a:r>
          </a:p>
          <a:p>
            <a:pPr algn="ctr"/>
            <a:r>
              <a:rPr lang="de-DE"/>
              <a:t>Logo und Plakat</a:t>
            </a:r>
          </a:p>
          <a:p>
            <a:pPr algn="ctr"/>
            <a:endParaRPr lang="de-DE"/>
          </a:p>
          <a:p>
            <a:pPr marL="0" indent="0" algn="ctr">
              <a:buNone/>
            </a:pPr>
            <a:r>
              <a:rPr lang="de-DE" sz="4000"/>
              <a:t>Derek Christ</a:t>
            </a:r>
          </a:p>
          <a:p>
            <a:pPr algn="ctr"/>
            <a:r>
              <a:rPr lang="de-DE"/>
              <a:t>Spiel (falls fertig) :D</a:t>
            </a:r>
          </a:p>
          <a:p>
            <a:pPr algn="ctr"/>
            <a:r>
              <a:rPr lang="de-DE"/>
              <a:t>Technische Hilfe</a:t>
            </a:r>
          </a:p>
          <a:p>
            <a:pPr algn="ctr"/>
            <a:endParaRPr lang="en-GB"/>
          </a:p>
          <a:p>
            <a:pPr marL="0" indent="0" algn="ctr">
              <a:buNone/>
            </a:pPr>
            <a:r>
              <a:rPr lang="de-DE" sz="4000"/>
              <a:t>Bruno Levy</a:t>
            </a:r>
          </a:p>
          <a:p>
            <a:pPr algn="ctr"/>
            <a:r>
              <a:rPr lang="de-DE"/>
              <a:t>HDMI Output</a:t>
            </a:r>
          </a:p>
          <a:p>
            <a:pPr algn="ctr"/>
            <a:endParaRPr lang="en-GB"/>
          </a:p>
          <a:p>
            <a:pPr marL="0" indent="0" algn="ctr">
              <a:buNone/>
            </a:pPr>
            <a:r>
              <a:rPr lang="de-DE" sz="4000"/>
              <a:t>MIT</a:t>
            </a:r>
          </a:p>
          <a:p>
            <a:pPr algn="ctr"/>
            <a:r>
              <a:rPr lang="de-DE"/>
              <a:t>SD-Karten-Controller</a:t>
            </a:r>
          </a:p>
          <a:p>
            <a:pPr algn="ctr"/>
            <a:endParaRPr lang="en-GB"/>
          </a:p>
          <a:p>
            <a:pPr marL="0" indent="0" algn="ctr">
              <a:buNone/>
            </a:pPr>
            <a:r>
              <a:rPr lang="de-DE" sz="4000" err="1"/>
              <a:t>Ultraembedded</a:t>
            </a:r>
            <a:endParaRPr lang="de-DE" sz="4000"/>
          </a:p>
          <a:p>
            <a:pPr algn="ctr"/>
            <a:r>
              <a:rPr lang="de-DE"/>
              <a:t>SDRAM-Controller</a:t>
            </a:r>
          </a:p>
          <a:p>
            <a:pPr algn="ctr"/>
            <a:endParaRPr lang="de-DE"/>
          </a:p>
          <a:p>
            <a:pPr algn="ctr"/>
            <a:endParaRPr lang="de-DE"/>
          </a:p>
          <a:p>
            <a:pPr marL="0" indent="0" algn="ctr">
              <a:buNone/>
            </a:pPr>
            <a:r>
              <a:rPr lang="de-DE" sz="4400"/>
              <a:t>Ende</a:t>
            </a:r>
          </a:p>
          <a:p>
            <a:pPr algn="ctr"/>
            <a:endParaRPr lang="en-GB"/>
          </a:p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175323-3589-781B-253C-DB7CE50A4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41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784 2.77037 L 1.46615 0.49514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-113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2279 2.71875 L 1.29297 0.32754 " pathEditMode="relative" rAng="0" ptsTypes="AA">
                                      <p:cBhvr>
                                        <p:cTn id="8" dur="15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-1195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4675 2.51574 L 1.34675 0.21041 " pathEditMode="relative" rAng="0" ptsTypes="AA">
                                      <p:cBhvr>
                                        <p:cTn id="10" dur="15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9545 2.45486 L 1.65743 0.24352 " pathEditMode="relative" rAng="0" ptsTypes="AA">
                                      <p:cBhvr>
                                        <p:cTn id="12" dur="15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9" y="-1105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65248 2.32847 L 1.35977 -0.11922 " pathEditMode="relative" rAng="0" ptsTypes="AA">
                                      <p:cBhvr>
                                        <p:cTn id="14" dur="15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35" y="-1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13985 2.16435 L 1.07201 -0.21852 " pathEditMode="relative" rAng="0" ptsTypes="AA">
                                      <p:cBhvr>
                                        <p:cTn id="16" dur="15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8" y="-119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1.11784 1.99306 L 1.04531 -0.4199 " pathEditMode="relative" rAng="0" ptsTypes="AA">
                                      <p:cBhvr>
                                        <p:cTn id="18" dur="15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1206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Motion origin="layout" path="M 1.36875 1.96041 L 1.61628 -0.48681 " pathEditMode="relative" rAng="0" ptsTypes="AA">
                                      <p:cBhvr>
                                        <p:cTn id="20" dur="15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-12236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1.07435 1.6787 L 1.41055 -0.66968 " pathEditMode="relative" rAng="0" ptsTypes="AA">
                                      <p:cBhvr>
                                        <p:cTn id="22" dur="15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11743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animMotion origin="layout" path="M 1.03334 1.61459 L 1.26797 -0.80347 " pathEditMode="relative" rAng="0" ptsTypes="AA">
                                      <p:cBhvr>
                                        <p:cTn id="24" dur="15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2" y="-1209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1.20977 1.47106 L 1.49284 -0.94607 " pathEditMode="relative" rAng="0" ptsTypes="AA">
                                      <p:cBhvr>
                                        <p:cTn id="26" dur="15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54" y="-1208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0500"/>
                                  </p:stCondLst>
                                  <p:childTnLst>
                                    <p:animMotion origin="layout" path="M 1.39857 1.33287 L 1.37683 -1.19629 " pathEditMode="relative" rAng="0" ptsTypes="AA">
                                      <p:cBhvr>
                                        <p:cTn id="28" dur="15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64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animMotion origin="layout" path="M 1.60118 1.2419 L 1.32292 -1.11944 " pathEditMode="relative" rAng="0" ptsTypes="AA">
                                      <p:cBhvr>
                                        <p:cTn id="30" dur="15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9" y="-11807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animMotion origin="layout" path="M 1.14922 1.10255 L 1.42748 -1.19907 " pathEditMode="relative" rAng="0" ptsTypes="AA">
                                      <p:cBhvr>
                                        <p:cTn id="32" dur="15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1150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27100"/>
                                  </p:stCondLst>
                                  <p:childTnLst>
                                    <p:animMotion origin="layout" path="M 1.26068 0.86528 L 1.24623 -1.59051 " pathEditMode="relative" rAng="0" ptsTypes="AA">
                                      <p:cBhvr>
                                        <p:cTn id="34" dur="15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1228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Motion origin="layout" path="M 1.54284 0.77801 L 1.11706 -1.54028 " pathEditMode="relative" rAng="0" ptsTypes="AA">
                                      <p:cBhvr>
                                        <p:cTn id="36" dur="15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89" y="-11592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31500"/>
                                  </p:stCondLst>
                                  <p:childTnLst>
                                    <p:animMotion origin="layout" path="M 1.27045 0.63541 L 0.95105 -1.65278 " pathEditMode="relative" rAng="0" ptsTypes="AA">
                                      <p:cBhvr>
                                        <p:cTn id="38" dur="15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-1144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animMotion origin="layout" path="M 1.25821 0.4919 L 0.97266 -1.82199 " pathEditMode="relative" rAng="0" ptsTypes="AA">
                                      <p:cBhvr>
                                        <p:cTn id="40" dur="15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-1156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36000"/>
                                  </p:stCondLst>
                                  <p:childTnLst>
                                    <p:animMotion origin="layout" path="M 1.48334 0.39699 L 1.01875 -1.87824 " pathEditMode="relative" rAng="0" ptsTypes="AA">
                                      <p:cBhvr>
                                        <p:cTn id="42" dur="15000" fill="hold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11377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Motion origin="layout" path="M 1.66628 0.10254 L 1.66628 0.10277 C 1.66381 0.0699 1.66081 0.03958 1.65834 0.00717 C 1.64727 -0.14885 1.66328 0.04143 1.65065 -0.10348 C 1.64479 -0.2419 1.64974 -0.11366 1.64453 -0.28449 C 1.64401 -0.29723 1.64479 -0.31019 1.64284 -0.32246 C 1.64076 -0.33565 1.63581 -0.34746 1.6319 -0.35857 C 1.61875 -0.40023 1.6099 -0.43033 1.59141 -0.46135 C 1.57578 -0.4882 1.56159 -0.50324 1.54284 -0.52084 C 1.53451 -0.52709 1.52618 -0.53403 1.51771 -0.53912 C 1.50573 -0.5463 1.49388 -0.55162 1.48164 -0.55602 C 1.44818 -0.56875 1.42097 -0.57176 1.38763 -0.57616 L 1.32292 -0.58125 L 1.28229 -0.58635 C 1.17813 -0.59885 1.26537 -0.58635 1.18672 -0.59746 L 1.12552 -0.61968 C 1.11224 -0.62662 1.09922 -0.63403 1.08646 -0.6419 C 1.05769 -0.66181 1.03425 -0.6794 1.0099 -0.71204 C 0.99948 -0.72454 0.99089 -0.74213 0.98125 -0.75579 C 0.97826 -0.76736 0.97331 -0.775 0.97188 -0.7875 C 0.96628 -0.8331 0.96745 -0.90394 0.97826 -0.94838 C 0.98568 -0.97848 0.97774 -0.98658 1.0099 -1.02894 C 1.04154 -1.06968 1.12969 -1.17778 1.16953 -1.19746 C 1.26289 -1.16968 1.13946 -1.10185 1.18347 -1.0338 C 1.1875 -1.02894 1.25664 -1.03449 1.26042 -1.02894 C 1.26107 -1.0213 1.35847 -1.02199 1.35847 -1.01459 C 1.35651 -0.98935 1.25951 -0.95602 1.25404 -0.93079 C 1.25118 -0.9206 1.24493 -0.9132 1.23972 -0.90579 C 1.2319 -0.8956 1.21328 -0.88056 1.20404 -0.87292 C 1.19766 -0.86829 1.19375 -0.85787 1.18503 -0.86135 C 1.17644 -0.86551 1.15638 -0.90093 1.15235 -0.89815 C 1.14818 -0.8956 1.17448 -0.77986 1.17266 -0.76783 C 1.17071 -0.75695 1.15026 -0.81736 1.14128 -0.82801 C 1.13243 -0.83935 1.12253 -0.83681 1.11927 -0.83426 C 1.11354 -0.82986 1.12032 -0.8125 1.11459 -0.80857 C 1.11263 -0.80579 1.14493 -0.73959 1.14284 -0.73704 C 1.13203 -0.72431 1.09453 -0.76945 1.08164 -0.76227 C 1.06888 -0.75579 1.07058 -0.725 1.06589 -0.69746 C 1.06758 -0.68727 1.0681 -0.67685 1.07084 -0.6669 C 1.07357 -0.65672 1.07696 -0.64699 1.08164 -0.63912 C 1.08802 -0.62894 1.09584 -0.61968 1.10365 -0.61135 C 1.10743 -0.60741 1.11185 -0.60648 1.11615 -0.60394 C 1.12696 -0.59885 1.14519 -0.59445 1.15534 -0.5919 C 1.19141 -0.59885 1.16563 -0.59144 1.22552 -0.6419 C 1.23555 -0.65162 1.2461 -0.65672 1.2556 -0.6669 L 1.27591 -0.68935 C 1.29271 -0.70949 1.29961 -0.7206 1.31354 -0.74746 C 1.31888 -0.75834 1.32435 -0.76991 1.32878 -0.78079 C 1.34115 -0.81343 1.35261 -0.84769 1.36446 -0.88079 C 1.37136 -0.9007 1.37631 -0.92176 1.38477 -0.93912 C 1.39805 -0.96852 1.40651 -0.98866 1.42383 -1.01135 C 1.42891 -1.01875 1.45508 -1.03125 1.45677 -1.03125 C 1.48594 -1.04144 1.48321 -1.03704 1.50677 -1.0419 C 1.51328 -1.04398 1.51758 -1.04653 1.52383 -1.04746 C 1.5349 -1.05139 1.53464 -1.05139 1.5474 -1.05394 C 1.54896 -1.05394 1.55039 -1.05648 1.55222 -1.05648 C 1.55534 -1.05718 1.57279 -1.06158 1.57565 -1.06158 C 1.63256 -1.07408 1.58243 -1.06158 1.61797 -1.07246 C 1.62123 -1.07408 1.62539 -1.07408 1.62891 -1.07523 C 1.63828 -1.0794 1.65677 -1.08912 1.65677 -1.08912 C 1.66302 -1.09676 1.66823 -1.10232 1.67435 -1.10926 L 1.68529 -1.11968 C 1.68854 -1.12431 1.69128 -1.1294 1.69466 -1.13449 C 1.70091 -1.1426 1.69961 -1.13704 1.70716 -1.15023 C 1.71003 -1.15556 1.7125 -1.16204 1.71511 -1.16713 C 1.71602 -1.17223 1.71836 -1.17709 1.71836 -1.18079 C 1.71836 -1.20232 1.71758 -1.225 1.71511 -1.24514 C 1.71407 -1.2551 1.71055 -1.26273 1.70716 -1.27014 C 1.69102 -1.30556 1.68334 -1.3206 1.66003 -1.33635 C 1.64727 -1.3456 1.63438 -1.3456 1.6211 -1.34815 C 1.6086 -1.34306 1.59453 -1.3456 1.58347 -1.33357 C 1.55469 -1.30533 1.55782 -1.23102 1.55378 -1.18727 C 1.55326 -1.15023 1.55274 -1.11435 1.55222 -1.07917 C 1.55157 -1.05139 1.55326 -1.02408 1.55052 -0.99861 C 1.54336 -0.93125 1.52852 -0.87848 1.49102 -0.84769 C 1.47162 -0.83264 1.44818 -0.83519 1.42683 -0.82801 C 1.38125 -0.84537 1.33724 -0.85348 1.27136 -0.9257 C 1.20534 -0.99815 1.0668 -1.08079 1.03164 -1.26158 C 1.02865 -1.34213 1.1017 -1.72685 1.10365 -1.8081 C 1.10469 -1.85834 1.12227 -1.91366 1.13503 -1.95857 C 1.13555 -1.96042 1.13607 -1.96158 1.13659 -1.96389 L 1.11159 -2.0169 " pathEditMode="relative" rAng="0" ptsTypes="AAAAAAAAAAAAAAAAAAAAAAAAAAAAAAAAAAAAAAAAAAAAAAAAAAAAAAAAAAAAAAAAAAAAAAAAAAAAAAAAAA">
                                      <p:cBhvr>
                                        <p:cTn id="44" dur="15000" fill="hold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79" y="-10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06644F7-7564-70B9-4384-14E1BEE26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423853"/>
              </p:ext>
            </p:extLst>
          </p:nvPr>
        </p:nvGraphicFramePr>
        <p:xfrm>
          <a:off x="832955" y="1"/>
          <a:ext cx="10422432" cy="6789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143">
                  <a:extLst>
                    <a:ext uri="{9D8B030D-6E8A-4147-A177-3AD203B41FA5}">
                      <a16:colId xmlns:a16="http://schemas.microsoft.com/office/drawing/2014/main" val="3568759061"/>
                    </a:ext>
                  </a:extLst>
                </a:gridCol>
                <a:gridCol w="2772461">
                  <a:extLst>
                    <a:ext uri="{9D8B030D-6E8A-4147-A177-3AD203B41FA5}">
                      <a16:colId xmlns:a16="http://schemas.microsoft.com/office/drawing/2014/main" val="2653021418"/>
                    </a:ext>
                  </a:extLst>
                </a:gridCol>
                <a:gridCol w="4175828">
                  <a:extLst>
                    <a:ext uri="{9D8B030D-6E8A-4147-A177-3AD203B41FA5}">
                      <a16:colId xmlns:a16="http://schemas.microsoft.com/office/drawing/2014/main" val="265555945"/>
                    </a:ext>
                  </a:extLst>
                </a:gridCol>
              </a:tblGrid>
              <a:tr h="717498">
                <a:tc>
                  <a:txBody>
                    <a:bodyPr/>
                    <a:lstStyle/>
                    <a:p>
                      <a:r>
                        <a:rPr lang="de-DE" sz="3300"/>
                        <a:t>Danke an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r>
                        <a:rPr lang="de-DE" sz="3300"/>
                        <a:t>Für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r>
                        <a:rPr lang="de-DE" sz="3300"/>
                        <a:t>Referenzen</a:t>
                      </a:r>
                    </a:p>
                  </a:txBody>
                  <a:tcPr marL="84548" marR="84548" marT="42274" marB="42274"/>
                </a:tc>
                <a:extLst>
                  <a:ext uri="{0D108BD9-81ED-4DB2-BD59-A6C34878D82A}">
                    <a16:rowId xmlns:a16="http://schemas.microsoft.com/office/drawing/2014/main" val="2221365121"/>
                  </a:ext>
                </a:extLst>
              </a:tr>
              <a:tr h="1108549">
                <a:tc>
                  <a:txBody>
                    <a:bodyPr/>
                    <a:lstStyle/>
                    <a:p>
                      <a:r>
                        <a:rPr lang="de-DE" sz="2700">
                          <a:solidFill>
                            <a:schemeClr val="tx1"/>
                          </a:solidFill>
                        </a:rPr>
                        <a:t>Matthias Jung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r>
                        <a:rPr lang="de-DE" sz="2200">
                          <a:solidFill>
                            <a:schemeClr val="tx1"/>
                          </a:solidFill>
                        </a:rPr>
                        <a:t>Räumlichkeiten, Werkzeuge, Technische Hilfe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https://de.wikipedia.org/wiki/Matthias_Jung_(Elektrotechniker</a:t>
                      </a: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</a:rPr>
                        <a:t>)</a:t>
                      </a:r>
                      <a:endParaRPr lang="de-DE" sz="1700">
                        <a:solidFill>
                          <a:srgbClr val="0070C0"/>
                        </a:solidFill>
                      </a:endParaRPr>
                    </a:p>
                  </a:txBody>
                  <a:tcPr marL="84548" marR="84548" marT="42274" marB="42274"/>
                </a:tc>
                <a:extLst>
                  <a:ext uri="{0D108BD9-81ED-4DB2-BD59-A6C34878D82A}">
                    <a16:rowId xmlns:a16="http://schemas.microsoft.com/office/drawing/2014/main" val="1817846771"/>
                  </a:ext>
                </a:extLst>
              </a:tr>
              <a:tr h="648491">
                <a:tc>
                  <a:txBody>
                    <a:bodyPr/>
                    <a:lstStyle/>
                    <a:p>
                      <a:r>
                        <a:rPr lang="de-DE" sz="2700">
                          <a:solidFill>
                            <a:schemeClr val="tx1"/>
                          </a:solidFill>
                        </a:rPr>
                        <a:t>Alex </a:t>
                      </a:r>
                      <a:r>
                        <a:rPr lang="de-DE" sz="2700" err="1">
                          <a:solidFill>
                            <a:schemeClr val="tx1"/>
                          </a:solidFill>
                        </a:rPr>
                        <a:t>Forencich</a:t>
                      </a:r>
                      <a:endParaRPr lang="de-DE" sz="2700">
                        <a:solidFill>
                          <a:schemeClr val="tx1"/>
                        </a:solidFill>
                      </a:endParaRP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r>
                        <a:rPr lang="de-DE" sz="2200">
                          <a:solidFill>
                            <a:schemeClr val="tx1"/>
                          </a:solidFill>
                        </a:rPr>
                        <a:t>Alle AXI Module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https://github.com/alexforencich/verilog-axi/tree/master</a:t>
                      </a: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</a:rPr>
                        <a:t> </a:t>
                      </a:r>
                      <a:endParaRPr lang="de-DE" sz="1900">
                        <a:solidFill>
                          <a:srgbClr val="0070C0"/>
                        </a:solidFill>
                      </a:endParaRPr>
                    </a:p>
                  </a:txBody>
                  <a:tcPr marL="84548" marR="84548" marT="42274" marB="42274"/>
                </a:tc>
                <a:extLst>
                  <a:ext uri="{0D108BD9-81ED-4DB2-BD59-A6C34878D82A}">
                    <a16:rowId xmlns:a16="http://schemas.microsoft.com/office/drawing/2014/main" val="1632996385"/>
                  </a:ext>
                </a:extLst>
              </a:tr>
              <a:tr h="7672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700" err="1">
                          <a:solidFill>
                            <a:schemeClr val="tx1"/>
                          </a:solidFill>
                        </a:rPr>
                        <a:t>IncoreSemi</a:t>
                      </a:r>
                      <a:endParaRPr lang="de-DE" sz="2700">
                        <a:solidFill>
                          <a:schemeClr val="tx1"/>
                        </a:solidFill>
                      </a:endParaRP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>
                          <a:solidFill>
                            <a:schemeClr val="tx1"/>
                          </a:solidFill>
                        </a:rPr>
                        <a:t>AXI zu AXI Lite Adapter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https://gitlab.incoresemi.com/blocks/fabrics</a:t>
                      </a: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de-DE" sz="1700">
                        <a:solidFill>
                          <a:srgbClr val="0070C0"/>
                        </a:solidFill>
                      </a:endParaRPr>
                    </a:p>
                  </a:txBody>
                  <a:tcPr marL="84548" marR="84548" marT="42274" marB="42274"/>
                </a:tc>
                <a:extLst>
                  <a:ext uri="{0D108BD9-81ED-4DB2-BD59-A6C34878D82A}">
                    <a16:rowId xmlns:a16="http://schemas.microsoft.com/office/drawing/2014/main" val="1121214275"/>
                  </a:ext>
                </a:extLst>
              </a:tr>
              <a:tr h="930462">
                <a:tc>
                  <a:txBody>
                    <a:bodyPr/>
                    <a:lstStyle/>
                    <a:p>
                      <a:r>
                        <a:rPr lang="de-DE" sz="2700">
                          <a:solidFill>
                            <a:schemeClr val="tx1"/>
                          </a:solidFill>
                        </a:rPr>
                        <a:t>Philipp Wetzstein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r>
                        <a:rPr lang="de-DE" sz="2200">
                          <a:solidFill>
                            <a:schemeClr val="tx1"/>
                          </a:solidFill>
                        </a:rPr>
                        <a:t>Logo und Plakat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r>
                        <a:rPr lang="de-DE" sz="1900">
                          <a:solidFill>
                            <a:srgbClr val="0070C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www.informatik.uni-wuerzburg.de/ce/team/philipp-wetzstein</a:t>
                      </a:r>
                      <a:endParaRPr lang="de-DE" sz="1900">
                        <a:solidFill>
                          <a:srgbClr val="0070C0"/>
                        </a:solidFill>
                      </a:endParaRPr>
                    </a:p>
                  </a:txBody>
                  <a:tcPr marL="84548" marR="84548" marT="42274" marB="42274"/>
                </a:tc>
                <a:extLst>
                  <a:ext uri="{0D108BD9-81ED-4DB2-BD59-A6C34878D82A}">
                    <a16:rowId xmlns:a16="http://schemas.microsoft.com/office/drawing/2014/main" val="2345056439"/>
                  </a:ext>
                </a:extLst>
              </a:tr>
              <a:tr h="767215">
                <a:tc>
                  <a:txBody>
                    <a:bodyPr/>
                    <a:lstStyle/>
                    <a:p>
                      <a:r>
                        <a:rPr lang="de-DE" sz="2700">
                          <a:solidFill>
                            <a:schemeClr val="tx1"/>
                          </a:solidFill>
                        </a:rPr>
                        <a:t>Derek Christ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r>
                        <a:rPr lang="de-DE" sz="2200">
                          <a:solidFill>
                            <a:schemeClr val="tx1"/>
                          </a:solidFill>
                        </a:rPr>
                        <a:t>Spiel (falls fertig), Technische Hilfe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www.informatik.uni-wuerzburg.de/ce/team/derek-christ</a:t>
                      </a:r>
                      <a:endParaRPr lang="de-DE" sz="1700">
                        <a:solidFill>
                          <a:srgbClr val="0070C0"/>
                        </a:solidFill>
                      </a:endParaRPr>
                    </a:p>
                  </a:txBody>
                  <a:tcPr marL="84548" marR="84548" marT="42274" marB="42274"/>
                </a:tc>
                <a:extLst>
                  <a:ext uri="{0D108BD9-81ED-4DB2-BD59-A6C34878D82A}">
                    <a16:rowId xmlns:a16="http://schemas.microsoft.com/office/drawing/2014/main" val="2080436301"/>
                  </a:ext>
                </a:extLst>
              </a:tr>
              <a:tr h="648491">
                <a:tc>
                  <a:txBody>
                    <a:bodyPr/>
                    <a:lstStyle/>
                    <a:p>
                      <a:r>
                        <a:rPr lang="de-DE" sz="2700">
                          <a:solidFill>
                            <a:schemeClr val="tx1"/>
                          </a:solidFill>
                        </a:rPr>
                        <a:t>Bruno Levy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r>
                        <a:rPr lang="de-DE" sz="2200">
                          <a:solidFill>
                            <a:schemeClr val="tx1"/>
                          </a:solidFill>
                        </a:rPr>
                        <a:t>HDMI Output</a:t>
                      </a: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https://github.com/BrunoLevy/learn-fpga</a:t>
                      </a: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</a:rPr>
                        <a:t> </a:t>
                      </a:r>
                      <a:endParaRPr lang="de-DE" sz="1700">
                        <a:solidFill>
                          <a:srgbClr val="0070C0"/>
                        </a:solidFill>
                      </a:endParaRPr>
                    </a:p>
                  </a:txBody>
                  <a:tcPr marL="84548" marR="84548" marT="42274" marB="42274"/>
                </a:tc>
                <a:extLst>
                  <a:ext uri="{0D108BD9-81ED-4DB2-BD59-A6C34878D82A}">
                    <a16:rowId xmlns:a16="http://schemas.microsoft.com/office/drawing/2014/main" val="377634479"/>
                  </a:ext>
                </a:extLst>
              </a:tr>
              <a:tr h="6484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700">
                          <a:solidFill>
                            <a:schemeClr val="tx1"/>
                          </a:solidFill>
                        </a:rPr>
                        <a:t>MIT</a:t>
                      </a:r>
                      <a:endParaRPr lang="de-DE" sz="1700">
                        <a:solidFill>
                          <a:schemeClr val="tx1"/>
                        </a:solidFill>
                      </a:endParaRP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>
                          <a:solidFill>
                            <a:schemeClr val="tx1"/>
                          </a:solidFill>
                        </a:rPr>
                        <a:t>SD-Karten-Controller</a:t>
                      </a:r>
                      <a:endParaRPr lang="de-DE" sz="1700">
                        <a:solidFill>
                          <a:schemeClr val="tx1"/>
                        </a:solidFill>
                      </a:endParaRP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https://web.mit.edu/6.111/www/f2017/tools/sd_controller.v</a:t>
                      </a: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</a:rPr>
                        <a:t> </a:t>
                      </a:r>
                      <a:endParaRPr lang="de-DE" sz="1700">
                        <a:solidFill>
                          <a:srgbClr val="0070C0"/>
                        </a:solidFill>
                      </a:endParaRPr>
                    </a:p>
                  </a:txBody>
                  <a:tcPr marL="84548" marR="84548" marT="42274" marB="42274"/>
                </a:tc>
                <a:extLst>
                  <a:ext uri="{0D108BD9-81ED-4DB2-BD59-A6C34878D82A}">
                    <a16:rowId xmlns:a16="http://schemas.microsoft.com/office/drawing/2014/main" val="3393986587"/>
                  </a:ext>
                </a:extLst>
              </a:tr>
              <a:tr h="5072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700" err="1">
                          <a:solidFill>
                            <a:schemeClr val="tx1"/>
                          </a:solidFill>
                        </a:rPr>
                        <a:t>Ultraembedded</a:t>
                      </a:r>
                      <a:endParaRPr lang="de-DE" sz="1700">
                        <a:solidFill>
                          <a:schemeClr val="tx1"/>
                        </a:solidFill>
                      </a:endParaRP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>
                          <a:solidFill>
                            <a:schemeClr val="tx1"/>
                          </a:solidFill>
                        </a:rPr>
                        <a:t>SDRAM-Controller</a:t>
                      </a:r>
                      <a:endParaRPr lang="de-DE" sz="1700">
                        <a:solidFill>
                          <a:schemeClr val="tx1"/>
                        </a:solidFill>
                      </a:endParaRPr>
                    </a:p>
                  </a:txBody>
                  <a:tcPr marL="84548" marR="84548" marT="42274" marB="4227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https://github.com/ultraembedded</a:t>
                      </a:r>
                      <a:r>
                        <a:rPr lang="de-DE" sz="1900" b="0" i="0" u="none" strike="noStrike" noProof="0">
                          <a:solidFill>
                            <a:srgbClr val="0070C0"/>
                          </a:solidFill>
                          <a:latin typeface="Aptos"/>
                        </a:rPr>
                        <a:t> </a:t>
                      </a:r>
                      <a:endParaRPr lang="de-DE" sz="1700">
                        <a:solidFill>
                          <a:srgbClr val="0070C0"/>
                        </a:solidFill>
                      </a:endParaRPr>
                    </a:p>
                  </a:txBody>
                  <a:tcPr marL="84548" marR="84548" marT="42274" marB="42274"/>
                </a:tc>
                <a:extLst>
                  <a:ext uri="{0D108BD9-81ED-4DB2-BD59-A6C34878D82A}">
                    <a16:rowId xmlns:a16="http://schemas.microsoft.com/office/drawing/2014/main" val="3875373875"/>
                  </a:ext>
                </a:extLst>
              </a:tr>
            </a:tbl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FA9845-93E3-C6FB-6921-FDD1D342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5533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99A6-785A-832A-346F-7BD43C43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Nächste Schritte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2839-0126-BF50-FC0D-FD627860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Audiosystem anschließen</a:t>
            </a:r>
          </a:p>
          <a:p>
            <a:r>
              <a:rPr lang="de-DE"/>
              <a:t>Grafikkarte komplett neu implementieren</a:t>
            </a:r>
          </a:p>
          <a:p>
            <a:r>
              <a:rPr lang="de-DE"/>
              <a:t>PC Implementierung von Hall</a:t>
            </a:r>
          </a:p>
          <a:p>
            <a:r>
              <a:rPr lang="de-DE"/>
              <a:t>??? (Nächste Folie)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7B838-BECB-AE56-9B9D-9F510F716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111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hrift, Darstellung, Design enthält.&#10;&#10;KI-generierte Inhalte können fehlerhaft sein.">
            <a:extLst>
              <a:ext uri="{FF2B5EF4-FFF2-40B4-BE49-F238E27FC236}">
                <a16:creationId xmlns:a16="http://schemas.microsoft.com/office/drawing/2014/main" id="{9341C637-AEC2-9326-F665-C57B97962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82" y="240405"/>
            <a:ext cx="4510529" cy="6377185"/>
          </a:xfrm>
        </p:spPr>
      </p:pic>
      <p:pic>
        <p:nvPicPr>
          <p:cNvPr id="6" name="Inhaltsplatzhalter 4" descr="Ein Bild, das Text, Schrift, Darstellung, Design enthält.&#10;&#10;KI-generierte Inhalte können fehlerhaft sein.">
            <a:extLst>
              <a:ext uri="{FF2B5EF4-FFF2-40B4-BE49-F238E27FC236}">
                <a16:creationId xmlns:a16="http://schemas.microsoft.com/office/drawing/2014/main" id="{84485797-546C-5CCC-083A-4749911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58" y="240406"/>
            <a:ext cx="4510529" cy="637718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9669B15-0709-2E94-A586-80CA224B4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14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E88CBC-EAF5-1016-76C9-6CA72397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Danke </a:t>
            </a:r>
            <a:r>
              <a:rPr lang="en-GB" err="1"/>
              <a:t>für’s</a:t>
            </a:r>
            <a:r>
              <a:rPr lang="en-GB"/>
              <a:t> </a:t>
            </a:r>
            <a:r>
              <a:rPr lang="en-GB" err="1"/>
              <a:t>zuhören</a:t>
            </a:r>
            <a:r>
              <a:rPr lang="en-GB"/>
              <a:t>!!!!</a:t>
            </a:r>
          </a:p>
        </p:txBody>
      </p:sp>
      <p:pic>
        <p:nvPicPr>
          <p:cNvPr id="5" name="Inhaltsplatzhalter 4" descr="Ein Bild, das Text, Aquatische Säugetiere, Menschliches Gesicht, Meeressäuger enthält.&#10;&#10;KI-generierte Inhalte können fehlerhaft sein.">
            <a:extLst>
              <a:ext uri="{FF2B5EF4-FFF2-40B4-BE49-F238E27FC236}">
                <a16:creationId xmlns:a16="http://schemas.microsoft.com/office/drawing/2014/main" id="{C62D9D7E-66BC-06DB-7ACA-CF8356980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8" y="2382470"/>
            <a:ext cx="3730632" cy="4351338"/>
          </a:xfrm>
        </p:spPr>
      </p:pic>
      <p:pic>
        <p:nvPicPr>
          <p:cNvPr id="9" name="Grafik 8" descr="Ein Bild, das Cartoon, Text enthält.&#10;&#10;KI-generierte Inhalte können fehlerhaft sein.">
            <a:extLst>
              <a:ext uri="{FF2B5EF4-FFF2-40B4-BE49-F238E27FC236}">
                <a16:creationId xmlns:a16="http://schemas.microsoft.com/office/drawing/2014/main" id="{32DC88CD-77A2-2B88-9223-3939DFE75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776" y="2841895"/>
            <a:ext cx="3847319" cy="3891913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EFFC0C35-0B2A-BCAB-04B9-45A18A381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58" y="425465"/>
            <a:ext cx="4294753" cy="2164055"/>
          </a:xfrm>
          <a:prstGeom prst="rect">
            <a:avLst/>
          </a:prstGeom>
        </p:spPr>
      </p:pic>
      <p:pic>
        <p:nvPicPr>
          <p:cNvPr id="4" name="Grafik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D3C4416-EC60-5539-7736-2EDC81A25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" y="674"/>
            <a:ext cx="7150100" cy="176395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534B56-458B-CBBA-76ED-2BEE8BC3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11" y="655124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676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4BAA-FAD2-1BD5-4688-9A2E72FD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Hall/</a:t>
            </a:r>
            <a:r>
              <a:rPr lang="en-US" sz="4800" err="1"/>
              <a:t>Video.h</a:t>
            </a:r>
            <a:endParaRPr lang="en-US" sz="48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C4CFD4-4836-954F-5408-7DDCB9310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" b="164"/>
          <a:stretch>
            <a:fillRect/>
          </a:stretch>
        </p:blipFill>
        <p:spPr>
          <a:xfrm>
            <a:off x="2195364" y="92208"/>
            <a:ext cx="8259358" cy="485630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4BAD38-D0FC-8A98-CA9C-21C4EAA42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322" y="6492875"/>
            <a:ext cx="771089" cy="365125"/>
          </a:xfrm>
        </p:spPr>
        <p:txBody>
          <a:bodyPr/>
          <a:lstStyle/>
          <a:p>
            <a:fld id="{802006FE-6571-4354-8775-F8708372C2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437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Benutzerdefiniert 9">
      <a:dk1>
        <a:srgbClr val="E4FDF4"/>
      </a:dk1>
      <a:lt1>
        <a:srgbClr val="000000"/>
      </a:lt1>
      <a:dk2>
        <a:srgbClr val="9EFFFF"/>
      </a:dk2>
      <a:lt2>
        <a:srgbClr val="E18405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Application>Microsoft Office PowerPoint</Application>
  <PresentationFormat>Widescreen</PresentationFormat>
  <Slides>88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Schaltkreis</vt:lpstr>
      <vt:lpstr>PowerPoint Presentation</vt:lpstr>
      <vt:lpstr>PowerPoint Presentation</vt:lpstr>
      <vt:lpstr>wueHans</vt:lpstr>
      <vt:lpstr>Wer sind wir?</vt:lpstr>
      <vt:lpstr>Was haben wir gemacht?</vt:lpstr>
      <vt:lpstr>Wiederholung: Hans</vt:lpstr>
      <vt:lpstr>Übersicht</vt:lpstr>
      <vt:lpstr>Hans api low level (Hall)</vt:lpstr>
      <vt:lpstr>Hall/Video.h</vt:lpstr>
      <vt:lpstr>Hall/Audio.h</vt:lpstr>
      <vt:lpstr>Hall/System.h</vt:lpstr>
      <vt:lpstr>Systemarchitektur</vt:lpstr>
      <vt:lpstr>Prozessor</vt:lpstr>
      <vt:lpstr>PicoRV32</vt:lpstr>
      <vt:lpstr>VexRiscv</vt:lpstr>
      <vt:lpstr>Axi</vt:lpstr>
      <vt:lpstr>AXI-Lite</vt:lpstr>
      <vt:lpstr>Grafiksystem</vt:lpstr>
      <vt:lpstr>Grafiksystem</vt:lpstr>
      <vt:lpstr>Ansteuerung</vt:lpstr>
      <vt:lpstr>Ansteuerung</vt:lpstr>
      <vt:lpstr>Ansteuerung - Beispiel</vt:lpstr>
      <vt:lpstr>Ansteuerung - Beispiel</vt:lpstr>
      <vt:lpstr>Ansteuerung - Beispiel</vt:lpstr>
      <vt:lpstr>Audio</vt:lpstr>
      <vt:lpstr>Audiosystem</vt:lpstr>
      <vt:lpstr>Ansteuerung</vt:lpstr>
      <vt:lpstr>Ansteuerung</vt:lpstr>
      <vt:lpstr>Ansteuerung - Beispiel</vt:lpstr>
      <vt:lpstr>Ansteuerung - Beispiel</vt:lpstr>
      <vt:lpstr>Der Rest</vt:lpstr>
      <vt:lpstr>Controller</vt:lpstr>
      <vt:lpstr>Controller</vt:lpstr>
      <vt:lpstr>Controller</vt:lpstr>
      <vt:lpstr>AXI Lite Crossbar</vt:lpstr>
      <vt:lpstr>Speicher</vt:lpstr>
      <vt:lpstr>Analogtechnik</vt:lpstr>
      <vt:lpstr>Stromversorgung</vt:lpstr>
      <vt:lpstr>Stromversorgung</vt:lpstr>
      <vt:lpstr>Controller</vt:lpstr>
      <vt:lpstr>Audio</vt:lpstr>
      <vt:lpstr>Verkabelung</vt:lpstr>
      <vt:lpstr>Konsole</vt:lpstr>
      <vt:lpstr>PowerPoint Presentation</vt:lpstr>
      <vt:lpstr>Finale Version</vt:lpstr>
      <vt:lpstr>Aufbau</vt:lpstr>
      <vt:lpstr>Innenleben</vt:lpstr>
      <vt:lpstr>Hardware Buildsystem</vt:lpstr>
      <vt:lpstr>Hardware Buildsystem</vt:lpstr>
      <vt:lpstr>Hardware Buildsystem</vt:lpstr>
      <vt:lpstr>Simulation</vt:lpstr>
      <vt:lpstr>Simulation</vt:lpstr>
      <vt:lpstr>Synthese</vt:lpstr>
      <vt:lpstr>So sieht das dann aus</vt:lpstr>
      <vt:lpstr>Doofe Sachen</vt:lpstr>
      <vt:lpstr>Standardbibliothek</vt:lpstr>
      <vt:lpstr>Standardbibliothek</vt:lpstr>
      <vt:lpstr>Newlib Glue Code</vt:lpstr>
      <vt:lpstr>Dateisystem</vt:lpstr>
      <vt:lpstr>FatFs</vt:lpstr>
      <vt:lpstr>FatFs Glue Code</vt:lpstr>
      <vt:lpstr>FatFs Glue Code</vt:lpstr>
      <vt:lpstr>Newlib Glue Code – jETZt wirklich</vt:lpstr>
      <vt:lpstr>File Descriptors</vt:lpstr>
      <vt:lpstr>open()</vt:lpstr>
      <vt:lpstr>close()</vt:lpstr>
      <vt:lpstr>write()</vt:lpstr>
      <vt:lpstr>read()</vt:lpstr>
      <vt:lpstr>lseek()</vt:lpstr>
      <vt:lpstr>sbrk()</vt:lpstr>
      <vt:lpstr>sbrk()</vt:lpstr>
      <vt:lpstr>Der Rest</vt:lpstr>
      <vt:lpstr>C++</vt:lpstr>
      <vt:lpstr>Doofe Sachen</vt:lpstr>
      <vt:lpstr>Rust</vt:lpstr>
      <vt:lpstr>Softwaretemplate</vt:lpstr>
      <vt:lpstr>Softwaretemplate</vt:lpstr>
      <vt:lpstr>Bootloader</vt:lpstr>
      <vt:lpstr>Bootloader</vt:lpstr>
      <vt:lpstr>Demos</vt:lpstr>
      <vt:lpstr>Yanniks Spiel – Cow Shooter</vt:lpstr>
      <vt:lpstr>GTA VI Trailer</vt:lpstr>
      <vt:lpstr>Dereks Spiel</vt:lpstr>
      <vt:lpstr>Danke                 </vt:lpstr>
      <vt:lpstr>PowerPoint Presentation</vt:lpstr>
      <vt:lpstr>Nächste Schritte</vt:lpstr>
      <vt:lpstr>PowerPoint Presentation</vt:lpstr>
      <vt:lpstr>Danke für’s zuhören!!!!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2025-06-07T16:49:32Z</dcterms:created>
  <dcterms:modified xsi:type="dcterms:W3CDTF">2025-06-17T14:14:00Z</dcterms:modified>
</cp:coreProperties>
</file>